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20"/>
  </p:notesMasterIdLst>
  <p:handoutMasterIdLst>
    <p:handoutMasterId r:id="rId21"/>
  </p:handoutMasterIdLst>
  <p:sldIdLst>
    <p:sldId id="293" r:id="rId2"/>
    <p:sldId id="295" r:id="rId3"/>
    <p:sldId id="296" r:id="rId4"/>
    <p:sldId id="258" r:id="rId5"/>
    <p:sldId id="274" r:id="rId6"/>
    <p:sldId id="278" r:id="rId7"/>
    <p:sldId id="307" r:id="rId8"/>
    <p:sldId id="280" r:id="rId9"/>
    <p:sldId id="279" r:id="rId10"/>
    <p:sldId id="304" r:id="rId11"/>
    <p:sldId id="297" r:id="rId12"/>
    <p:sldId id="305" r:id="rId13"/>
    <p:sldId id="306" r:id="rId14"/>
    <p:sldId id="302" r:id="rId15"/>
    <p:sldId id="299" r:id="rId16"/>
    <p:sldId id="301" r:id="rId17"/>
    <p:sldId id="303" r:id="rId18"/>
    <p:sldId id="287" r:id="rId19"/>
  </p:sldIdLst>
  <p:sldSz cx="9144000" cy="6858000" type="screen4x3"/>
  <p:notesSz cx="6734175" cy="9853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44" autoAdjust="0"/>
    <p:restoredTop sz="94660"/>
  </p:normalViewPr>
  <p:slideViewPr>
    <p:cSldViewPr>
      <p:cViewPr varScale="1">
        <p:scale>
          <a:sx n="65" d="100"/>
          <a:sy n="65" d="100"/>
        </p:scale>
        <p:origin x="-1104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6.3503216077843316E-2"/>
          <c:y val="0.1085951295112999"/>
          <c:w val="0.56570219049735149"/>
          <c:h val="0.81161926781154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23 МКД</c:v>
                </c:pt>
              </c:strCache>
            </c:strRef>
          </c:tx>
          <c:explosion val="25"/>
          <c:dPt>
            <c:idx val="0"/>
            <c:explosion val="8"/>
            <c:extLst xmlns:c16r2="http://schemas.microsoft.com/office/drawing/2015/06/chart">
              <c:ext xmlns:c16="http://schemas.microsoft.com/office/drawing/2014/chart" uri="{C3380CC4-5D6E-409C-BE32-E72D297353CC}">
                <c16:uniqueId val="{00000000-F1F5-4C9B-99FA-EC55F1CCBD58}"/>
              </c:ext>
            </c:extLst>
          </c:dPt>
          <c:dPt>
            <c:idx val="4"/>
            <c:explosion val="17"/>
            <c:extLst xmlns:c16r2="http://schemas.microsoft.com/office/drawing/2015/06/chart">
              <c:ext xmlns:c16="http://schemas.microsoft.com/office/drawing/2014/chart" uri="{C3380CC4-5D6E-409C-BE32-E72D297353CC}">
                <c16:uniqueId val="{00000001-F1F5-4C9B-99FA-EC55F1CCBD58}"/>
              </c:ext>
            </c:extLst>
          </c:dPt>
          <c:dLbls>
            <c:dLbl>
              <c:idx val="1"/>
              <c:layout>
                <c:manualLayout>
                  <c:x val="-4.5362714908576088E-2"/>
                  <c:y val="-0.1295984119678314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1F5-4C9B-99FA-EC55F1CCBD58}"/>
                </c:ext>
              </c:extLst>
            </c:dLbl>
            <c:dLbl>
              <c:idx val="4"/>
              <c:layout>
                <c:manualLayout>
                  <c:x val="0.11172094882975978"/>
                  <c:y val="2.397020686601350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1F5-4C9B-99FA-EC55F1CCBD58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Покровское-Стрешнево</c:v>
                </c:pt>
                <c:pt idx="1">
                  <c:v>Северное Тушино</c:v>
                </c:pt>
                <c:pt idx="2">
                  <c:v>Хорошево-Мневники</c:v>
                </c:pt>
                <c:pt idx="3">
                  <c:v>Щукино</c:v>
                </c:pt>
                <c:pt idx="4">
                  <c:v>Южное Тушино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1F5-4C9B-99FA-EC55F1CCBD58}"/>
            </c:ext>
          </c:extLst>
        </c:ser>
        <c:dLbls/>
      </c:pie3DChart>
    </c:plotArea>
    <c:legend>
      <c:legendPos val="r"/>
      <c:layout>
        <c:manualLayout>
          <c:xMode val="edge"/>
          <c:yMode val="edge"/>
          <c:x val="0.59494205620501917"/>
          <c:y val="9.9430845552308342E-2"/>
          <c:w val="0.3650580146609978"/>
          <c:h val="0.71318550794598512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6.3503216077843316E-2"/>
          <c:y val="0.10859512951129995"/>
          <c:w val="0.56570219049735149"/>
          <c:h val="0.81161926781154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23 МКД</c:v>
                </c:pt>
              </c:strCache>
            </c:strRef>
          </c:tx>
          <c:explosion val="25"/>
          <c:dPt>
            <c:idx val="0"/>
            <c:explosion val="8"/>
            <c:extLst xmlns:c16r2="http://schemas.microsoft.com/office/drawing/2015/06/chart">
              <c:ext xmlns:c16="http://schemas.microsoft.com/office/drawing/2014/chart" uri="{C3380CC4-5D6E-409C-BE32-E72D297353CC}">
                <c16:uniqueId val="{00000000-F1F5-4C9B-99FA-EC55F1CCBD58}"/>
              </c:ext>
            </c:extLst>
          </c:dPt>
          <c:dPt>
            <c:idx val="4"/>
            <c:explosion val="17"/>
            <c:extLst xmlns:c16r2="http://schemas.microsoft.com/office/drawing/2015/06/chart">
              <c:ext xmlns:c16="http://schemas.microsoft.com/office/drawing/2014/chart" uri="{C3380CC4-5D6E-409C-BE32-E72D297353CC}">
                <c16:uniqueId val="{00000001-F1F5-4C9B-99FA-EC55F1CCBD58}"/>
              </c:ext>
            </c:extLst>
          </c:dPt>
          <c:dLbls>
            <c:dLbl>
              <c:idx val="1"/>
              <c:layout>
                <c:manualLayout>
                  <c:x val="-4.5362714908576095E-2"/>
                  <c:y val="-0.12959841196783145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1F5-4C9B-99FA-EC55F1CCBD58}"/>
                </c:ext>
              </c:extLst>
            </c:dLbl>
            <c:dLbl>
              <c:idx val="4"/>
              <c:layout>
                <c:manualLayout>
                  <c:x val="0.11172094882975966"/>
                  <c:y val="2.397020686601350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1F5-4C9B-99FA-EC55F1CCBD58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Покровское-Стрешнево</c:v>
                </c:pt>
                <c:pt idx="1">
                  <c:v>Северное Тушино</c:v>
                </c:pt>
                <c:pt idx="2">
                  <c:v>Хорошево-Мневники</c:v>
                </c:pt>
                <c:pt idx="3">
                  <c:v>Щукино</c:v>
                </c:pt>
                <c:pt idx="4">
                  <c:v>Южное Тушино</c:v>
                </c:pt>
                <c:pt idx="5">
                  <c:v>Митино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49</c:v>
                </c:pt>
                <c:pt idx="1">
                  <c:v>58</c:v>
                </c:pt>
                <c:pt idx="2">
                  <c:v>156</c:v>
                </c:pt>
                <c:pt idx="3">
                  <c:v>42</c:v>
                </c:pt>
                <c:pt idx="4">
                  <c:v>111</c:v>
                </c:pt>
                <c:pt idx="5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1F5-4C9B-99FA-EC55F1CCBD58}"/>
            </c:ext>
          </c:extLst>
        </c:ser>
        <c:dLbls/>
      </c:pie3DChart>
    </c:plotArea>
    <c:legend>
      <c:legendPos val="r"/>
      <c:layout>
        <c:manualLayout>
          <c:xMode val="edge"/>
          <c:yMode val="edge"/>
          <c:x val="0.59494205620501861"/>
          <c:y val="9.9430845552308245E-2"/>
          <c:w val="0.3650580146609978"/>
          <c:h val="0.71318550794598512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0"/>
      <c:rotY val="0"/>
      <c:depthPercent val="60"/>
      <c:perspective val="100"/>
    </c:view3D>
    <c:floor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dPt>
            <c:idx val="0"/>
            <c:spPr>
              <a:solidFill>
                <a:srgbClr val="B2B2B2"/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1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7D38-4003-82ED-7961D56C4584}"/>
              </c:ext>
            </c:extLst>
          </c:dPt>
          <c:dPt>
            <c:idx val="1"/>
            <c:spPr>
              <a:solidFill>
                <a:srgbClr val="8C8C8C"/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1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D38-4003-82ED-7961D56C4584}"/>
              </c:ext>
            </c:extLst>
          </c:dPt>
          <c:dPt>
            <c:idx val="2"/>
            <c:spPr>
              <a:solidFill>
                <a:srgbClr val="5A5A5A"/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1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D38-4003-82ED-7961D56C4584}"/>
              </c:ext>
            </c:extLst>
          </c:dPt>
          <c:dPt>
            <c:idx val="3"/>
            <c:spPr>
              <a:solidFill>
                <a:srgbClr val="3A3A3A"/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1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D38-4003-82ED-7961D56C4584}"/>
              </c:ext>
            </c:extLst>
          </c:dPt>
          <c:dLbls>
            <c:dLbl>
              <c:idx val="0"/>
              <c:layout>
                <c:manualLayout>
                  <c:x val="1.5609851069729595E-2"/>
                  <c:y val="6.267482327673849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D38-4003-82ED-7961D56C4584}"/>
                </c:ext>
              </c:extLst>
            </c:dLbl>
            <c:dLbl>
              <c:idx val="1"/>
              <c:layout>
                <c:manualLayout>
                  <c:x val="1.2487880855783661E-2"/>
                  <c:y val="-3.133741163836927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D38-4003-82ED-7961D56C4584}"/>
                </c:ext>
              </c:extLst>
            </c:dLbl>
            <c:dLbl>
              <c:idx val="2"/>
              <c:layout>
                <c:manualLayout>
                  <c:x val="1.8731821283675523E-2"/>
                  <c:y val="-3.133741163836927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D38-4003-82ED-7961D56C4584}"/>
                </c:ext>
              </c:extLst>
            </c:dLbl>
            <c:dLbl>
              <c:idx val="3"/>
              <c:layout>
                <c:manualLayout>
                  <c:x val="9.8287690256638246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500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D38-4003-82ED-7961D56C45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199</c:v>
                </c:pt>
                <c:pt idx="1">
                  <c:v>158</c:v>
                </c:pt>
                <c:pt idx="2">
                  <c:v>236</c:v>
                </c:pt>
                <c:pt idx="3">
                  <c:v>495</c:v>
                </c:pt>
                <c:pt idx="4">
                  <c:v>370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D38-4003-82ED-7961D56C4584}"/>
            </c:ext>
          </c:extLst>
        </c:ser>
        <c:dLbls/>
        <c:gapWidth val="65"/>
        <c:shape val="box"/>
        <c:axId val="152960000"/>
        <c:axId val="152961792"/>
        <c:axId val="0"/>
      </c:bar3DChart>
      <c:catAx>
        <c:axId val="1529600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2961792"/>
        <c:crosses val="autoZero"/>
        <c:auto val="1"/>
        <c:lblAlgn val="ctr"/>
        <c:lblOffset val="100"/>
      </c:catAx>
      <c:valAx>
        <c:axId val="1529617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152960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всего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438 обращений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1">
                      <a:tint val="96000"/>
                      <a:lumMod val="100000"/>
                    </a:schemeClr>
                  </a:gs>
                  <a:gs pos="78000">
                    <a:schemeClr val="accent1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BD0-48A3-AAD2-B5C45D3FD6D7}"/>
              </c:ext>
            </c:extLst>
          </c:dPt>
          <c:dPt>
            <c:idx val="1"/>
            <c:spPr>
              <a:gradFill rotWithShape="1">
                <a:gsLst>
                  <a:gs pos="0">
                    <a:schemeClr val="accent2">
                      <a:tint val="96000"/>
                      <a:lumMod val="100000"/>
                    </a:schemeClr>
                  </a:gs>
                  <a:gs pos="78000">
                    <a:schemeClr val="accent2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BD0-48A3-AAD2-B5C45D3FD6D7}"/>
              </c:ext>
            </c:extLst>
          </c:dPt>
          <c:dPt>
            <c:idx val="2"/>
            <c:spPr>
              <a:gradFill rotWithShape="1">
                <a:gsLst>
                  <a:gs pos="0">
                    <a:schemeClr val="accent3">
                      <a:tint val="96000"/>
                      <a:lumMod val="100000"/>
                    </a:schemeClr>
                  </a:gs>
                  <a:gs pos="78000">
                    <a:schemeClr val="accent3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BD0-48A3-AAD2-B5C45D3FD6D7}"/>
              </c:ext>
            </c:extLst>
          </c:dPt>
          <c:dPt>
            <c:idx val="3"/>
            <c:spPr>
              <a:gradFill rotWithShape="1">
                <a:gsLst>
                  <a:gs pos="0">
                    <a:schemeClr val="accent4">
                      <a:tint val="96000"/>
                      <a:lumMod val="100000"/>
                    </a:schemeClr>
                  </a:gs>
                  <a:gs pos="78000">
                    <a:schemeClr val="accent4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2BD0-48A3-AAD2-B5C45D3FD6D7}"/>
              </c:ext>
            </c:extLst>
          </c:dPt>
          <c:dPt>
            <c:idx val="4"/>
            <c:spPr>
              <a:gradFill rotWithShape="1">
                <a:gsLst>
                  <a:gs pos="0">
                    <a:schemeClr val="accent5">
                      <a:tint val="96000"/>
                      <a:lumMod val="100000"/>
                    </a:schemeClr>
                  </a:gs>
                  <a:gs pos="78000">
                    <a:schemeClr val="accent5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BD0-48A3-AAD2-B5C45D3FD6D7}"/>
              </c:ext>
            </c:extLst>
          </c:dPt>
          <c:dPt>
            <c:idx val="5"/>
            <c:spPr>
              <a:gradFill rotWithShape="1">
                <a:gsLst>
                  <a:gs pos="0">
                    <a:schemeClr val="accent6">
                      <a:tint val="96000"/>
                      <a:lumMod val="100000"/>
                    </a:schemeClr>
                  </a:gs>
                  <a:gs pos="78000">
                    <a:schemeClr val="accent6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BD0-48A3-AAD2-B5C45D3FD6D7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</a:t>
                    </a:r>
                    <a:endParaRPr lang="en-US" dirty="0"/>
                  </a:p>
                </c:rich>
              </c:tx>
              <c:showCatName val="1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38</a:t>
                    </a:r>
                  </a:p>
                </c:rich>
              </c:tx>
              <c:showCatName val="1"/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38</a:t>
                    </a:r>
                    <a:endParaRPr lang="en-US" dirty="0"/>
                  </a:p>
                </c:rich>
              </c:tx>
              <c:showCatName val="1"/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97</a:t>
                    </a:r>
                    <a:endParaRPr lang="en-US" dirty="0"/>
                  </a:p>
                </c:rich>
              </c:tx>
              <c:showCatName val="1"/>
              <c:showPercent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25</a:t>
                    </a:r>
                    <a:endParaRPr lang="en-US" dirty="0"/>
                  </a:p>
                </c:rich>
              </c:tx>
              <c:showCatName val="1"/>
              <c:showPercent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15</a:t>
                    </a:r>
                    <a:r>
                      <a:rPr lang="ru-RU" dirty="0" smtClean="0"/>
                      <a:t>7</a:t>
                    </a:r>
                    <a:endParaRPr lang="en-US" dirty="0" smtClean="0"/>
                  </a:p>
                </c:rich>
              </c:tx>
              <c:showCatName val="1"/>
              <c:showPercent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CatName val="1"/>
            <c:showPercent val="1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Ремонт и замена лифтового оборудования - 9</c:v>
                </c:pt>
                <c:pt idx="1">
                  <c:v>Ремонт фасада - 11</c:v>
                </c:pt>
                <c:pt idx="2">
                  <c:v>Ремонт инженерных систем - 17</c:v>
                </c:pt>
                <c:pt idx="3">
                  <c:v>Нарушение сроков - 35</c:v>
                </c:pt>
                <c:pt idx="4">
                  <c:v>Ремонт электрооборудования - 8</c:v>
                </c:pt>
                <c:pt idx="5">
                  <c:v>Разное (в том числе качество работ) - 34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</c:v>
                </c:pt>
                <c:pt idx="1">
                  <c:v>38</c:v>
                </c:pt>
                <c:pt idx="2">
                  <c:v>38</c:v>
                </c:pt>
                <c:pt idx="3">
                  <c:v>88</c:v>
                </c:pt>
                <c:pt idx="4">
                  <c:v>25</c:v>
                </c:pt>
                <c:pt idx="5">
                  <c:v>154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3E6-4DC6-8EFD-596D06DB088C}"/>
            </c:ext>
          </c:extLst>
        </c:ser>
        <c:dLbls>
          <c:showCatName val="1"/>
          <c:showPercent val="1"/>
        </c:dLbls>
        <c:firstSliceAng val="0"/>
        <c:holeSize val="34"/>
      </c:doughnutChart>
      <c:spPr>
        <a:noFill/>
        <a:ln>
          <a:noFill/>
        </a:ln>
        <a:effectLst/>
        <a:scene3d>
          <a:camera prst="orthographicFront"/>
          <a:lightRig rig="threePt" dir="t"/>
        </a:scene3d>
        <a:sp3d>
          <a:bevelT w="6350"/>
        </a:sp3d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47310A-5914-44F3-BF79-F6DA50D9179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A1E781-91CD-4A1B-87B4-A9FD8F5E8C31}">
      <dgm:prSet phldrT="[Текст]" custT="1"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bg1"/>
              </a:solidFill>
            </a:rPr>
            <a:t>Председатель</a:t>
          </a:r>
        </a:p>
        <a:p>
          <a:r>
            <a:rPr lang="ru-RU" sz="1400" b="1" dirty="0" smtClean="0">
              <a:solidFill>
                <a:schemeClr val="bg1"/>
              </a:solidFill>
            </a:rPr>
            <a:t>Окружной рабочей группы </a:t>
          </a:r>
          <a:endParaRPr lang="ru-RU" sz="1400" dirty="0">
            <a:solidFill>
              <a:schemeClr val="bg1"/>
            </a:solidFill>
          </a:endParaRPr>
        </a:p>
      </dgm:t>
    </dgm:pt>
    <dgm:pt modelId="{617C3931-F4D3-4F97-BFA9-0E35925E43ED}" type="parTrans" cxnId="{EFE02A1C-0430-45CB-AD23-F6A9BE5E86BC}">
      <dgm:prSet/>
      <dgm:spPr/>
      <dgm:t>
        <a:bodyPr/>
        <a:lstStyle/>
        <a:p>
          <a:endParaRPr lang="ru-RU"/>
        </a:p>
      </dgm:t>
    </dgm:pt>
    <dgm:pt modelId="{0F9E836B-08F9-4826-9065-918E6B379F96}" type="sibTrans" cxnId="{EFE02A1C-0430-45CB-AD23-F6A9BE5E86BC}">
      <dgm:prSet/>
      <dgm:spPr/>
      <dgm:t>
        <a:bodyPr/>
        <a:lstStyle/>
        <a:p>
          <a:endParaRPr lang="ru-RU"/>
        </a:p>
      </dgm:t>
    </dgm:pt>
    <dgm:pt modelId="{CABF96DB-4F08-4704-A245-75E9AFBA64A4}">
      <dgm:prSet phldrT="[Текст]" custT="1"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bg1"/>
              </a:solidFill>
            </a:rPr>
            <a:t>Заместитель  председателя</a:t>
          </a:r>
        </a:p>
        <a:p>
          <a:r>
            <a:rPr lang="ru-RU" sz="1400" b="1" dirty="0" smtClean="0">
              <a:solidFill>
                <a:schemeClr val="bg1"/>
              </a:solidFill>
            </a:rPr>
            <a:t>РГ </a:t>
          </a:r>
          <a:endParaRPr lang="ru-RU" sz="1400" dirty="0">
            <a:solidFill>
              <a:schemeClr val="bg1"/>
            </a:solidFill>
          </a:endParaRPr>
        </a:p>
      </dgm:t>
    </dgm:pt>
    <dgm:pt modelId="{640287CC-7A60-4610-B152-2896E5783ECB}" type="parTrans" cxnId="{F8D4E35B-85E7-443A-B945-298973E3F55F}">
      <dgm:prSet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AD3D12A-2C93-4867-A049-727F30D8C395}" type="sibTrans" cxnId="{F8D4E35B-85E7-443A-B945-298973E3F55F}">
      <dgm:prSet/>
      <dgm:spPr/>
      <dgm:t>
        <a:bodyPr/>
        <a:lstStyle/>
        <a:p>
          <a:endParaRPr lang="ru-RU"/>
        </a:p>
      </dgm:t>
    </dgm:pt>
    <dgm:pt modelId="{2453B8E1-FD58-43A0-B8C1-5DFADE2E85BD}">
      <dgm:prSet phldrT="[Текст]" custT="1"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1400" dirty="0" smtClean="0">
              <a:solidFill>
                <a:schemeClr val="bg1"/>
              </a:solidFill>
            </a:rPr>
            <a:t>Куркино</a:t>
          </a:r>
          <a:endParaRPr lang="ru-RU" sz="1400" dirty="0">
            <a:solidFill>
              <a:schemeClr val="bg1"/>
            </a:solidFill>
          </a:endParaRPr>
        </a:p>
      </dgm:t>
    </dgm:pt>
    <dgm:pt modelId="{A4C0CE09-6166-4842-86B0-28BE904231D4}" type="parTrans" cxnId="{5FF0D371-370A-4EB5-ABAC-3FD74E2FF21D}">
      <dgm:prSet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B557CEF-83F2-4410-97D6-8543F22F0962}" type="sibTrans" cxnId="{5FF0D371-370A-4EB5-ABAC-3FD74E2FF21D}">
      <dgm:prSet/>
      <dgm:spPr/>
      <dgm:t>
        <a:bodyPr/>
        <a:lstStyle/>
        <a:p>
          <a:endParaRPr lang="ru-RU"/>
        </a:p>
      </dgm:t>
    </dgm:pt>
    <dgm:pt modelId="{DD213CFE-4AA3-461A-AB85-EEED79014B41}">
      <dgm:prSet phldrT="[Текст]" custT="1"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bg1"/>
              </a:solidFill>
            </a:rPr>
            <a:t>Секретарь Окружной рабочей группы </a:t>
          </a:r>
          <a:endParaRPr lang="ru-RU" sz="1400" dirty="0">
            <a:solidFill>
              <a:schemeClr val="bg1"/>
            </a:solidFill>
          </a:endParaRPr>
        </a:p>
      </dgm:t>
    </dgm:pt>
    <dgm:pt modelId="{6F1A4244-92B1-452E-A94E-9988277FD138}" type="parTrans" cxnId="{9B51962D-0C4E-46E7-9D37-7AC5B858CE70}">
      <dgm:prSet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0B22526A-50B2-400F-BB2B-85727D3F0C19}" type="sibTrans" cxnId="{9B51962D-0C4E-46E7-9D37-7AC5B858CE70}">
      <dgm:prSet/>
      <dgm:spPr/>
      <dgm:t>
        <a:bodyPr/>
        <a:lstStyle/>
        <a:p>
          <a:endParaRPr lang="ru-RU"/>
        </a:p>
      </dgm:t>
    </dgm:pt>
    <dgm:pt modelId="{45712E07-68AC-4BA5-82DF-4107ED4D31CF}">
      <dgm:prSet phldrT="[Текст]" custT="1"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1400" dirty="0" smtClean="0">
              <a:solidFill>
                <a:schemeClr val="bg1"/>
              </a:solidFill>
            </a:rPr>
            <a:t>Северное Тушино</a:t>
          </a:r>
          <a:endParaRPr lang="ru-RU" sz="1400" dirty="0">
            <a:solidFill>
              <a:schemeClr val="bg1"/>
            </a:solidFill>
          </a:endParaRPr>
        </a:p>
      </dgm:t>
    </dgm:pt>
    <dgm:pt modelId="{AFEF1FEB-F04C-4BAC-BC9D-B22DE4EC4ADC}" type="parTrans" cxnId="{94FCD088-373F-4688-BFFB-67CB7427C342}">
      <dgm:prSet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270C1D77-150E-4AFF-813C-1FAC58F3ED75}" type="sibTrans" cxnId="{94FCD088-373F-4688-BFFB-67CB7427C342}">
      <dgm:prSet/>
      <dgm:spPr/>
      <dgm:t>
        <a:bodyPr/>
        <a:lstStyle/>
        <a:p>
          <a:endParaRPr lang="ru-RU"/>
        </a:p>
      </dgm:t>
    </dgm:pt>
    <dgm:pt modelId="{8F3CEB40-7017-4DC4-BEC3-D6FBA816970E}">
      <dgm:prSet phldrT="[Текст]" custT="1"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1400" dirty="0" smtClean="0">
              <a:solidFill>
                <a:schemeClr val="bg1"/>
              </a:solidFill>
            </a:rPr>
            <a:t>Покровское -</a:t>
          </a:r>
          <a:r>
            <a:rPr lang="ru-RU" sz="1400" dirty="0" err="1" smtClean="0">
              <a:solidFill>
                <a:schemeClr val="bg1"/>
              </a:solidFill>
            </a:rPr>
            <a:t>Стрешенево</a:t>
          </a:r>
          <a:endParaRPr lang="ru-RU" sz="1400" dirty="0">
            <a:solidFill>
              <a:schemeClr val="bg1"/>
            </a:solidFill>
          </a:endParaRPr>
        </a:p>
      </dgm:t>
    </dgm:pt>
    <dgm:pt modelId="{9ABCEAB7-142A-4CB6-B88E-2DE087F5E3E4}" type="parTrans" cxnId="{D2C3F4A3-C72C-438A-A1CB-6B1EE1D9C3BC}">
      <dgm:prSet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0C8DE480-D5C1-4373-882B-98AAAE136679}" type="sibTrans" cxnId="{D2C3F4A3-C72C-438A-A1CB-6B1EE1D9C3BC}">
      <dgm:prSet/>
      <dgm:spPr/>
      <dgm:t>
        <a:bodyPr/>
        <a:lstStyle/>
        <a:p>
          <a:endParaRPr lang="ru-RU"/>
        </a:p>
      </dgm:t>
    </dgm:pt>
    <dgm:pt modelId="{2BFC17E9-D585-4584-AF7B-CFC58A06ECF5}">
      <dgm:prSet phldrT="[Текст]" custT="1"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1400" dirty="0" smtClean="0">
              <a:solidFill>
                <a:schemeClr val="bg1"/>
              </a:solidFill>
            </a:rPr>
            <a:t>Северное Тушино</a:t>
          </a:r>
          <a:endParaRPr lang="ru-RU" sz="1400" dirty="0">
            <a:solidFill>
              <a:schemeClr val="bg1"/>
            </a:solidFill>
          </a:endParaRPr>
        </a:p>
      </dgm:t>
    </dgm:pt>
    <dgm:pt modelId="{F5BF8CAC-297B-4F68-AC4D-FC9ED524F216}" type="parTrans" cxnId="{B40ABD4E-4828-4377-BF08-97CDADFB5791}">
      <dgm:prSet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9FF41236-C9F2-4953-AC94-D1699CD376EC}" type="sibTrans" cxnId="{B40ABD4E-4828-4377-BF08-97CDADFB5791}">
      <dgm:prSet/>
      <dgm:spPr/>
      <dgm:t>
        <a:bodyPr/>
        <a:lstStyle/>
        <a:p>
          <a:endParaRPr lang="ru-RU"/>
        </a:p>
      </dgm:t>
    </dgm:pt>
    <dgm:pt modelId="{5B3B8407-1FF5-43DC-8AA7-68BC109F625D}">
      <dgm:prSet phldrT="[Текст]" custT="1"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1400" dirty="0" err="1" smtClean="0">
              <a:solidFill>
                <a:schemeClr val="bg1"/>
              </a:solidFill>
            </a:rPr>
            <a:t>Хорошево</a:t>
          </a:r>
          <a:r>
            <a:rPr lang="ru-RU" sz="1400" dirty="0" smtClean="0">
              <a:solidFill>
                <a:schemeClr val="bg1"/>
              </a:solidFill>
            </a:rPr>
            <a:t>-Мневники</a:t>
          </a:r>
          <a:endParaRPr lang="ru-RU" sz="1400" dirty="0">
            <a:solidFill>
              <a:schemeClr val="bg1"/>
            </a:solidFill>
          </a:endParaRPr>
        </a:p>
      </dgm:t>
    </dgm:pt>
    <dgm:pt modelId="{63782599-7065-40C8-ABCA-849C8C3F5C0E}" type="parTrans" cxnId="{8E2F0D46-82FE-42A2-9E06-A6018E1834D7}">
      <dgm:prSet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C5CA3A6E-5852-4720-B4CB-69AFCCA8CB2F}" type="sibTrans" cxnId="{8E2F0D46-82FE-42A2-9E06-A6018E1834D7}">
      <dgm:prSet/>
      <dgm:spPr/>
      <dgm:t>
        <a:bodyPr/>
        <a:lstStyle/>
        <a:p>
          <a:endParaRPr lang="ru-RU"/>
        </a:p>
      </dgm:t>
    </dgm:pt>
    <dgm:pt modelId="{8789DC92-0A5D-478A-803A-87FC12BE5A66}">
      <dgm:prSet phldrT="[Текст]" custT="1"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1400" dirty="0" smtClean="0">
              <a:solidFill>
                <a:schemeClr val="bg1"/>
              </a:solidFill>
            </a:rPr>
            <a:t>Южное Тушино</a:t>
          </a:r>
          <a:endParaRPr lang="ru-RU" sz="1400" dirty="0">
            <a:solidFill>
              <a:schemeClr val="bg1"/>
            </a:solidFill>
          </a:endParaRPr>
        </a:p>
      </dgm:t>
    </dgm:pt>
    <dgm:pt modelId="{D56D1D7F-0172-4943-8A47-6724EEA1D3EF}" type="parTrans" cxnId="{127693C7-E50B-4778-8788-85F9CB156676}">
      <dgm:prSet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AF09A346-66F8-4AFE-8B5A-4B71DE5A74DE}" type="sibTrans" cxnId="{127693C7-E50B-4778-8788-85F9CB156676}">
      <dgm:prSet/>
      <dgm:spPr/>
      <dgm:t>
        <a:bodyPr/>
        <a:lstStyle/>
        <a:p>
          <a:endParaRPr lang="ru-RU"/>
        </a:p>
      </dgm:t>
    </dgm:pt>
    <dgm:pt modelId="{B84877C7-4A2F-4F3B-8393-DD09F5E0C499}">
      <dgm:prSet phldrT="[Текст]" custT="1"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500" dirty="0" smtClean="0">
              <a:solidFill>
                <a:schemeClr val="bg1"/>
              </a:solidFill>
            </a:rPr>
            <a:t> </a:t>
          </a:r>
          <a:r>
            <a:rPr lang="ru-RU" sz="1400" dirty="0" smtClean="0">
              <a:solidFill>
                <a:schemeClr val="bg1"/>
              </a:solidFill>
            </a:rPr>
            <a:t>Строгино</a:t>
          </a:r>
          <a:endParaRPr lang="ru-RU" sz="1400" dirty="0">
            <a:solidFill>
              <a:schemeClr val="bg1"/>
            </a:solidFill>
          </a:endParaRPr>
        </a:p>
      </dgm:t>
    </dgm:pt>
    <dgm:pt modelId="{BC4AB230-67F2-4785-8FBB-012AE907C7CD}" type="parTrans" cxnId="{8E6D0300-DCC8-4356-9E34-5D0F85212B60}">
      <dgm:prSet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ACE095EF-B049-45C5-8715-953BE924111D}" type="sibTrans" cxnId="{8E6D0300-DCC8-4356-9E34-5D0F85212B60}">
      <dgm:prSet/>
      <dgm:spPr/>
      <dgm:t>
        <a:bodyPr/>
        <a:lstStyle/>
        <a:p>
          <a:endParaRPr lang="ru-RU"/>
        </a:p>
      </dgm:t>
    </dgm:pt>
    <dgm:pt modelId="{A0C0D677-3404-4593-8823-BDEF5508072B}">
      <dgm:prSet phldrT="[Текст]" custT="1"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1400" dirty="0" smtClean="0">
              <a:solidFill>
                <a:schemeClr val="bg1"/>
              </a:solidFill>
            </a:rPr>
            <a:t>Митино</a:t>
          </a:r>
          <a:endParaRPr lang="ru-RU" sz="1400" dirty="0">
            <a:solidFill>
              <a:schemeClr val="bg1"/>
            </a:solidFill>
          </a:endParaRPr>
        </a:p>
      </dgm:t>
    </dgm:pt>
    <dgm:pt modelId="{1A7BAA1F-69FF-4344-8D11-D148294AAFEC}" type="sibTrans" cxnId="{2DEF9ECA-CACE-4DB7-806A-BF0F2B49A1B7}">
      <dgm:prSet/>
      <dgm:spPr/>
      <dgm:t>
        <a:bodyPr/>
        <a:lstStyle/>
        <a:p>
          <a:endParaRPr lang="ru-RU"/>
        </a:p>
      </dgm:t>
    </dgm:pt>
    <dgm:pt modelId="{9C516B45-1DB1-401E-A94A-FD19E5D06250}" type="parTrans" cxnId="{2DEF9ECA-CACE-4DB7-806A-BF0F2B49A1B7}">
      <dgm:prSet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B65E4EEE-3BD2-4DBC-A617-55C4B3EFE785}" type="pres">
      <dgm:prSet presAssocID="{6847310A-5914-44F3-BF79-F6DA50D9179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B683E77-8FD0-427A-8869-9D9E594190BE}" type="pres">
      <dgm:prSet presAssocID="{27A1E781-91CD-4A1B-87B4-A9FD8F5E8C31}" presName="hierRoot1" presStyleCnt="0"/>
      <dgm:spPr/>
    </dgm:pt>
    <dgm:pt modelId="{A165BE52-71E9-49B4-B843-26D3A51B3D76}" type="pres">
      <dgm:prSet presAssocID="{27A1E781-91CD-4A1B-87B4-A9FD8F5E8C31}" presName="composite" presStyleCnt="0"/>
      <dgm:spPr/>
    </dgm:pt>
    <dgm:pt modelId="{6DE379DF-A38F-4740-BA0A-65A4DBE71199}" type="pres">
      <dgm:prSet presAssocID="{27A1E781-91CD-4A1B-87B4-A9FD8F5E8C31}" presName="background" presStyleLbl="node0" presStyleIdx="0" presStyleCnt="1"/>
      <dgm:spPr>
        <a:solidFill>
          <a:srgbClr val="002060"/>
        </a:solidFill>
        <a:ln>
          <a:solidFill>
            <a:srgbClr val="002060"/>
          </a:solidFill>
        </a:ln>
      </dgm:spPr>
    </dgm:pt>
    <dgm:pt modelId="{0534089D-F057-45E5-95A1-3DD952B2C1EA}" type="pres">
      <dgm:prSet presAssocID="{27A1E781-91CD-4A1B-87B4-A9FD8F5E8C31}" presName="text" presStyleLbl="fgAcc0" presStyleIdx="0" presStyleCnt="1" custScaleX="1508811" custScaleY="603074" custLinFactY="-500000" custLinFactNeighborX="-5556" custLinFactNeighborY="-5208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8ED3EA-1B83-4A10-8D1A-1BC1D7ABE269}" type="pres">
      <dgm:prSet presAssocID="{27A1E781-91CD-4A1B-87B4-A9FD8F5E8C31}" presName="hierChild2" presStyleCnt="0"/>
      <dgm:spPr/>
    </dgm:pt>
    <dgm:pt modelId="{B5FC5897-99AD-4718-B4C2-7974DEF29B81}" type="pres">
      <dgm:prSet presAssocID="{640287CC-7A60-4610-B152-2896E5783ECB}" presName="Name10" presStyleLbl="parChTrans1D2" presStyleIdx="0" presStyleCnt="2"/>
      <dgm:spPr/>
      <dgm:t>
        <a:bodyPr/>
        <a:lstStyle/>
        <a:p>
          <a:endParaRPr lang="ru-RU"/>
        </a:p>
      </dgm:t>
    </dgm:pt>
    <dgm:pt modelId="{7D3E36A3-EF1E-4F8B-B48C-006EBF23623D}" type="pres">
      <dgm:prSet presAssocID="{CABF96DB-4F08-4704-A245-75E9AFBA64A4}" presName="hierRoot2" presStyleCnt="0"/>
      <dgm:spPr/>
    </dgm:pt>
    <dgm:pt modelId="{9409859A-0F2B-4BE6-B9DB-F026EC2DD58D}" type="pres">
      <dgm:prSet presAssocID="{CABF96DB-4F08-4704-A245-75E9AFBA64A4}" presName="composite2" presStyleCnt="0"/>
      <dgm:spPr/>
    </dgm:pt>
    <dgm:pt modelId="{65C4F1CE-D593-441E-93DC-0874025D9D9D}" type="pres">
      <dgm:prSet presAssocID="{CABF96DB-4F08-4704-A245-75E9AFBA64A4}" presName="background2" presStyleLbl="node2" presStyleIdx="0" presStyleCnt="2"/>
      <dgm:spPr>
        <a:solidFill>
          <a:srgbClr val="002060"/>
        </a:solidFill>
        <a:ln>
          <a:solidFill>
            <a:srgbClr val="002060"/>
          </a:solidFill>
        </a:ln>
      </dgm:spPr>
    </dgm:pt>
    <dgm:pt modelId="{28163F5D-67BE-4C20-B5AF-BBCB93B96412}" type="pres">
      <dgm:prSet presAssocID="{CABF96DB-4F08-4704-A245-75E9AFBA64A4}" presName="text2" presStyleLbl="fgAcc2" presStyleIdx="0" presStyleCnt="2" custScaleX="866749" custScaleY="618981" custLinFactY="-300000" custLinFactNeighborX="-24608" custLinFactNeighborY="-3273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24F47E-728F-48D5-9935-F3446D52A427}" type="pres">
      <dgm:prSet presAssocID="{CABF96DB-4F08-4704-A245-75E9AFBA64A4}" presName="hierChild3" presStyleCnt="0"/>
      <dgm:spPr/>
    </dgm:pt>
    <dgm:pt modelId="{3C52B9FF-6C91-4E39-A6BF-839847249868}" type="pres">
      <dgm:prSet presAssocID="{A4C0CE09-6166-4842-86B0-28BE904231D4}" presName="Name17" presStyleLbl="parChTrans1D3" presStyleIdx="0" presStyleCnt="8"/>
      <dgm:spPr/>
      <dgm:t>
        <a:bodyPr/>
        <a:lstStyle/>
        <a:p>
          <a:endParaRPr lang="ru-RU"/>
        </a:p>
      </dgm:t>
    </dgm:pt>
    <dgm:pt modelId="{929FF259-83CC-4A1E-A298-EF76293DD7F5}" type="pres">
      <dgm:prSet presAssocID="{2453B8E1-FD58-43A0-B8C1-5DFADE2E85BD}" presName="hierRoot3" presStyleCnt="0"/>
      <dgm:spPr/>
    </dgm:pt>
    <dgm:pt modelId="{21D7B306-E1A3-4068-AB99-9E001C81486E}" type="pres">
      <dgm:prSet presAssocID="{2453B8E1-FD58-43A0-B8C1-5DFADE2E85BD}" presName="composite3" presStyleCnt="0"/>
      <dgm:spPr/>
    </dgm:pt>
    <dgm:pt modelId="{263E22DC-EB35-43A7-9786-261D92B2161A}" type="pres">
      <dgm:prSet presAssocID="{2453B8E1-FD58-43A0-B8C1-5DFADE2E85BD}" presName="background3" presStyleLbl="node3" presStyleIdx="0" presStyleCnt="8"/>
      <dgm:spPr>
        <a:solidFill>
          <a:srgbClr val="002060"/>
        </a:solidFill>
        <a:ln>
          <a:solidFill>
            <a:srgbClr val="002060"/>
          </a:solidFill>
        </a:ln>
      </dgm:spPr>
    </dgm:pt>
    <dgm:pt modelId="{5B77E410-DE20-4FD9-8874-2CEAE5E43D9E}" type="pres">
      <dgm:prSet presAssocID="{2453B8E1-FD58-43A0-B8C1-5DFADE2E85BD}" presName="text3" presStyleLbl="fgAcc3" presStyleIdx="0" presStyleCnt="8" custScaleX="666129" custScaleY="443634" custLinFactX="700000" custLinFactY="64491" custLinFactNeighborX="702001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8369BF-53DC-4FCC-AF34-F24B52E08EBB}" type="pres">
      <dgm:prSet presAssocID="{2453B8E1-FD58-43A0-B8C1-5DFADE2E85BD}" presName="hierChild4" presStyleCnt="0"/>
      <dgm:spPr/>
    </dgm:pt>
    <dgm:pt modelId="{17D424A5-4298-47DF-9146-3D26FC1B5B1C}" type="pres">
      <dgm:prSet presAssocID="{BC4AB230-67F2-4785-8FBB-012AE907C7CD}" presName="Name17" presStyleLbl="parChTrans1D3" presStyleIdx="1" presStyleCnt="8"/>
      <dgm:spPr/>
      <dgm:t>
        <a:bodyPr/>
        <a:lstStyle/>
        <a:p>
          <a:endParaRPr lang="ru-RU"/>
        </a:p>
      </dgm:t>
    </dgm:pt>
    <dgm:pt modelId="{9209BC3D-253F-4395-903E-D4028696DEF4}" type="pres">
      <dgm:prSet presAssocID="{B84877C7-4A2F-4F3B-8393-DD09F5E0C499}" presName="hierRoot3" presStyleCnt="0"/>
      <dgm:spPr/>
    </dgm:pt>
    <dgm:pt modelId="{EA1A150D-E6A8-474D-AE65-F7B39E9B4842}" type="pres">
      <dgm:prSet presAssocID="{B84877C7-4A2F-4F3B-8393-DD09F5E0C499}" presName="composite3" presStyleCnt="0"/>
      <dgm:spPr/>
    </dgm:pt>
    <dgm:pt modelId="{76D101BB-69CA-4E98-8ED4-03466697C954}" type="pres">
      <dgm:prSet presAssocID="{B84877C7-4A2F-4F3B-8393-DD09F5E0C499}" presName="background3" presStyleLbl="node3" presStyleIdx="1" presStyleCnt="8"/>
      <dgm:spPr>
        <a:solidFill>
          <a:srgbClr val="002060"/>
        </a:solidFill>
        <a:ln>
          <a:solidFill>
            <a:srgbClr val="002060"/>
          </a:solidFill>
        </a:ln>
      </dgm:spPr>
    </dgm:pt>
    <dgm:pt modelId="{DA7DEA8E-6412-45D9-869C-F52CDC43EC6C}" type="pres">
      <dgm:prSet presAssocID="{B84877C7-4A2F-4F3B-8393-DD09F5E0C499}" presName="text3" presStyleLbl="fgAcc3" presStyleIdx="1" presStyleCnt="8" custScaleX="636473" custScaleY="424622" custLinFactX="-62060" custLinFactY="64491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61F3AB-5CDA-44E3-90FD-98106DE35873}" type="pres">
      <dgm:prSet presAssocID="{B84877C7-4A2F-4F3B-8393-DD09F5E0C499}" presName="hierChild4" presStyleCnt="0"/>
      <dgm:spPr/>
    </dgm:pt>
    <dgm:pt modelId="{B675653C-FA67-486F-ADC7-D326E00E49BE}" type="pres">
      <dgm:prSet presAssocID="{9C516B45-1DB1-401E-A94A-FD19E5D06250}" presName="Name17" presStyleLbl="parChTrans1D3" presStyleIdx="2" presStyleCnt="8"/>
      <dgm:spPr/>
      <dgm:t>
        <a:bodyPr/>
        <a:lstStyle/>
        <a:p>
          <a:endParaRPr lang="ru-RU"/>
        </a:p>
      </dgm:t>
    </dgm:pt>
    <dgm:pt modelId="{12BA9990-ACBE-4D90-B2B3-B2A41139A244}" type="pres">
      <dgm:prSet presAssocID="{A0C0D677-3404-4593-8823-BDEF5508072B}" presName="hierRoot3" presStyleCnt="0"/>
      <dgm:spPr/>
    </dgm:pt>
    <dgm:pt modelId="{9673F339-5926-4C98-AFA7-3DCA9C6348B7}" type="pres">
      <dgm:prSet presAssocID="{A0C0D677-3404-4593-8823-BDEF5508072B}" presName="composite3" presStyleCnt="0"/>
      <dgm:spPr/>
    </dgm:pt>
    <dgm:pt modelId="{6DB34C73-48DE-4946-85D5-F91544CF2880}" type="pres">
      <dgm:prSet presAssocID="{A0C0D677-3404-4593-8823-BDEF5508072B}" presName="background3" presStyleLbl="node3" presStyleIdx="2" presStyleCnt="8"/>
      <dgm:spPr>
        <a:solidFill>
          <a:srgbClr val="002060"/>
        </a:solidFill>
        <a:ln>
          <a:solidFill>
            <a:srgbClr val="002060"/>
          </a:solidFill>
        </a:ln>
      </dgm:spPr>
    </dgm:pt>
    <dgm:pt modelId="{2FD8BDBB-FAE4-4092-B2BF-761AB193BD5D}" type="pres">
      <dgm:prSet presAssocID="{A0C0D677-3404-4593-8823-BDEF5508072B}" presName="text3" presStyleLbl="fgAcc3" presStyleIdx="2" presStyleCnt="8" custScaleX="650942" custScaleY="392745" custLinFactY="400000" custLinFactNeighborX="54955" custLinFactNeighborY="4144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7AAED5-A49A-48F3-8759-310CDC668AF0}" type="pres">
      <dgm:prSet presAssocID="{A0C0D677-3404-4593-8823-BDEF5508072B}" presName="hierChild4" presStyleCnt="0"/>
      <dgm:spPr/>
    </dgm:pt>
    <dgm:pt modelId="{BEC3DB25-5A4A-455B-9C01-1F599AF1FF9E}" type="pres">
      <dgm:prSet presAssocID="{9ABCEAB7-142A-4CB6-B88E-2DE087F5E3E4}" presName="Name17" presStyleLbl="parChTrans1D3" presStyleIdx="3" presStyleCnt="8"/>
      <dgm:spPr/>
      <dgm:t>
        <a:bodyPr/>
        <a:lstStyle/>
        <a:p>
          <a:endParaRPr lang="ru-RU"/>
        </a:p>
      </dgm:t>
    </dgm:pt>
    <dgm:pt modelId="{A6BE5126-EF0A-4CA4-92FD-9A2FB3299B3E}" type="pres">
      <dgm:prSet presAssocID="{8F3CEB40-7017-4DC4-BEC3-D6FBA816970E}" presName="hierRoot3" presStyleCnt="0"/>
      <dgm:spPr/>
    </dgm:pt>
    <dgm:pt modelId="{95455624-FAA7-4F79-B1AB-76EF311333FE}" type="pres">
      <dgm:prSet presAssocID="{8F3CEB40-7017-4DC4-BEC3-D6FBA816970E}" presName="composite3" presStyleCnt="0"/>
      <dgm:spPr/>
    </dgm:pt>
    <dgm:pt modelId="{8A632CC6-F881-44EC-AE04-9F3E81C289D2}" type="pres">
      <dgm:prSet presAssocID="{8F3CEB40-7017-4DC4-BEC3-D6FBA816970E}" presName="background3" presStyleLbl="node3" presStyleIdx="3" presStyleCnt="8"/>
      <dgm:spPr>
        <a:solidFill>
          <a:srgbClr val="002060"/>
        </a:solidFill>
        <a:ln>
          <a:solidFill>
            <a:srgbClr val="002060"/>
          </a:solidFill>
        </a:ln>
      </dgm:spPr>
    </dgm:pt>
    <dgm:pt modelId="{812D6950-8C68-48C8-8EC2-7E5EA588DAC5}" type="pres">
      <dgm:prSet presAssocID="{8F3CEB40-7017-4DC4-BEC3-D6FBA816970E}" presName="text3" presStyleLbl="fgAcc3" presStyleIdx="3" presStyleCnt="8" custScaleX="833196" custScaleY="732406" custLinFactX="-728022" custLinFactY="387403" custLinFactNeighborX="-800000" custLinFactNeighborY="4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1AF40E-217C-4CB7-A8A6-00DA657EA46B}" type="pres">
      <dgm:prSet presAssocID="{8F3CEB40-7017-4DC4-BEC3-D6FBA816970E}" presName="hierChild4" presStyleCnt="0"/>
      <dgm:spPr/>
    </dgm:pt>
    <dgm:pt modelId="{064B29DA-DB4A-46EF-84BE-38680462AC4C}" type="pres">
      <dgm:prSet presAssocID="{6F1A4244-92B1-452E-A94E-9988277FD13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C4C5E4DF-C14C-4748-BA5D-D609B89C4269}" type="pres">
      <dgm:prSet presAssocID="{DD213CFE-4AA3-461A-AB85-EEED79014B41}" presName="hierRoot2" presStyleCnt="0"/>
      <dgm:spPr/>
    </dgm:pt>
    <dgm:pt modelId="{9D296522-0883-4EBB-B6DC-92E302867E63}" type="pres">
      <dgm:prSet presAssocID="{DD213CFE-4AA3-461A-AB85-EEED79014B41}" presName="composite2" presStyleCnt="0"/>
      <dgm:spPr/>
    </dgm:pt>
    <dgm:pt modelId="{91258469-92BE-4968-9EFD-A57454B404CE}" type="pres">
      <dgm:prSet presAssocID="{DD213CFE-4AA3-461A-AB85-EEED79014B41}" presName="background2" presStyleLbl="node2" presStyleIdx="1" presStyleCnt="2"/>
      <dgm:spPr>
        <a:solidFill>
          <a:srgbClr val="002060"/>
        </a:solidFill>
        <a:ln>
          <a:solidFill>
            <a:srgbClr val="002060"/>
          </a:solidFill>
        </a:ln>
      </dgm:spPr>
    </dgm:pt>
    <dgm:pt modelId="{C6B16C2F-C8EA-42C6-B850-6BA6C3C4282F}" type="pres">
      <dgm:prSet presAssocID="{DD213CFE-4AA3-461A-AB85-EEED79014B41}" presName="text2" presStyleLbl="fgAcc2" presStyleIdx="1" presStyleCnt="2" custScaleX="837306" custScaleY="661282" custLinFactX="-419" custLinFactY="-221854" custLinFactNeighborX="-100000" custLinFactNeighborY="-3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3A839B-3CB4-4276-97DA-A8C49CC674D2}" type="pres">
      <dgm:prSet presAssocID="{DD213CFE-4AA3-461A-AB85-EEED79014B41}" presName="hierChild3" presStyleCnt="0"/>
      <dgm:spPr/>
    </dgm:pt>
    <dgm:pt modelId="{3AC30C8F-D15C-4B24-A79E-468E41C41D0F}" type="pres">
      <dgm:prSet presAssocID="{AFEF1FEB-F04C-4BAC-BC9D-B22DE4EC4ADC}" presName="Name17" presStyleLbl="parChTrans1D3" presStyleIdx="4" presStyleCnt="8"/>
      <dgm:spPr/>
      <dgm:t>
        <a:bodyPr/>
        <a:lstStyle/>
        <a:p>
          <a:endParaRPr lang="ru-RU"/>
        </a:p>
      </dgm:t>
    </dgm:pt>
    <dgm:pt modelId="{09145C8F-37BE-4085-A698-998EA3096917}" type="pres">
      <dgm:prSet presAssocID="{45712E07-68AC-4BA5-82DF-4107ED4D31CF}" presName="hierRoot3" presStyleCnt="0"/>
      <dgm:spPr/>
    </dgm:pt>
    <dgm:pt modelId="{231FB6E8-7602-4005-89CA-E396D3342777}" type="pres">
      <dgm:prSet presAssocID="{45712E07-68AC-4BA5-82DF-4107ED4D31CF}" presName="composite3" presStyleCnt="0"/>
      <dgm:spPr/>
    </dgm:pt>
    <dgm:pt modelId="{6BEA9E09-CE80-4778-B2CA-2A3610162C1C}" type="pres">
      <dgm:prSet presAssocID="{45712E07-68AC-4BA5-82DF-4107ED4D31CF}" presName="background3" presStyleLbl="node3" presStyleIdx="4" presStyleCnt="8"/>
      <dgm:spPr>
        <a:solidFill>
          <a:srgbClr val="002060"/>
        </a:solidFill>
        <a:ln>
          <a:solidFill>
            <a:srgbClr val="002060"/>
          </a:solidFill>
        </a:ln>
      </dgm:spPr>
    </dgm:pt>
    <dgm:pt modelId="{22E94860-004C-46C9-9D5B-BD5083F03DB2}" type="pres">
      <dgm:prSet presAssocID="{45712E07-68AC-4BA5-82DF-4107ED4D31CF}" presName="text3" presStyleLbl="fgAcc3" presStyleIdx="4" presStyleCnt="8" custScaleX="629189" custScaleY="518411" custLinFactX="100000" custLinFactY="400000" custLinFactNeighborX="198235" custLinFactNeighborY="4591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D4087B-C492-4A9B-A2D0-D09CB50453C9}" type="pres">
      <dgm:prSet presAssocID="{45712E07-68AC-4BA5-82DF-4107ED4D31CF}" presName="hierChild4" presStyleCnt="0"/>
      <dgm:spPr/>
    </dgm:pt>
    <dgm:pt modelId="{DD613E63-8B93-4256-B43D-697A4BEB106A}" type="pres">
      <dgm:prSet presAssocID="{F5BF8CAC-297B-4F68-AC4D-FC9ED524F216}" presName="Name17" presStyleLbl="parChTrans1D3" presStyleIdx="5" presStyleCnt="8"/>
      <dgm:spPr/>
      <dgm:t>
        <a:bodyPr/>
        <a:lstStyle/>
        <a:p>
          <a:endParaRPr lang="ru-RU"/>
        </a:p>
      </dgm:t>
    </dgm:pt>
    <dgm:pt modelId="{393D2B6D-3121-4519-979B-1F5F70778230}" type="pres">
      <dgm:prSet presAssocID="{2BFC17E9-D585-4584-AF7B-CFC58A06ECF5}" presName="hierRoot3" presStyleCnt="0"/>
      <dgm:spPr/>
    </dgm:pt>
    <dgm:pt modelId="{69DCEFCB-EA94-4E2B-B159-1B7D93C34910}" type="pres">
      <dgm:prSet presAssocID="{2BFC17E9-D585-4584-AF7B-CFC58A06ECF5}" presName="composite3" presStyleCnt="0"/>
      <dgm:spPr/>
    </dgm:pt>
    <dgm:pt modelId="{65EED71E-B0CE-42B3-99A8-5B6D67998359}" type="pres">
      <dgm:prSet presAssocID="{2BFC17E9-D585-4584-AF7B-CFC58A06ECF5}" presName="background3" presStyleLbl="node3" presStyleIdx="5" presStyleCnt="8"/>
      <dgm:spPr>
        <a:solidFill>
          <a:srgbClr val="002060"/>
        </a:solidFill>
        <a:ln>
          <a:solidFill>
            <a:srgbClr val="002060"/>
          </a:solidFill>
        </a:ln>
      </dgm:spPr>
    </dgm:pt>
    <dgm:pt modelId="{20EDF2CA-F1E5-47E9-BAD5-A571B63E74E8}" type="pres">
      <dgm:prSet presAssocID="{2BFC17E9-D585-4584-AF7B-CFC58A06ECF5}" presName="text3" presStyleLbl="fgAcc3" presStyleIdx="5" presStyleCnt="8" custScaleX="615736" custScaleY="441061" custLinFactX="-153177" custLinFactY="100000" custLinFactNeighborX="-200000" custLinFactNeighborY="1506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5C7590-E281-43FB-8192-44617FB14548}" type="pres">
      <dgm:prSet presAssocID="{2BFC17E9-D585-4584-AF7B-CFC58A06ECF5}" presName="hierChild4" presStyleCnt="0"/>
      <dgm:spPr/>
    </dgm:pt>
    <dgm:pt modelId="{D677234F-50B7-4B82-9126-CD9BA023444C}" type="pres">
      <dgm:prSet presAssocID="{63782599-7065-40C8-ABCA-849C8C3F5C0E}" presName="Name17" presStyleLbl="parChTrans1D3" presStyleIdx="6" presStyleCnt="8"/>
      <dgm:spPr/>
      <dgm:t>
        <a:bodyPr/>
        <a:lstStyle/>
        <a:p>
          <a:endParaRPr lang="ru-RU"/>
        </a:p>
      </dgm:t>
    </dgm:pt>
    <dgm:pt modelId="{859BF474-58DE-47FE-901D-713D2B4299B8}" type="pres">
      <dgm:prSet presAssocID="{5B3B8407-1FF5-43DC-8AA7-68BC109F625D}" presName="hierRoot3" presStyleCnt="0"/>
      <dgm:spPr/>
    </dgm:pt>
    <dgm:pt modelId="{16F94488-7F88-48D8-9F7B-BD5531587D87}" type="pres">
      <dgm:prSet presAssocID="{5B3B8407-1FF5-43DC-8AA7-68BC109F625D}" presName="composite3" presStyleCnt="0"/>
      <dgm:spPr/>
    </dgm:pt>
    <dgm:pt modelId="{B7273CF1-7B1D-49B0-831B-06450C2D1A82}" type="pres">
      <dgm:prSet presAssocID="{5B3B8407-1FF5-43DC-8AA7-68BC109F625D}" presName="background3" presStyleLbl="node3" presStyleIdx="6" presStyleCnt="8"/>
      <dgm:spPr>
        <a:solidFill>
          <a:srgbClr val="002060"/>
        </a:solidFill>
        <a:ln>
          <a:solidFill>
            <a:srgbClr val="002060"/>
          </a:solidFill>
        </a:ln>
      </dgm:spPr>
    </dgm:pt>
    <dgm:pt modelId="{079984F3-7EA9-462B-805F-B05696911F84}" type="pres">
      <dgm:prSet presAssocID="{5B3B8407-1FF5-43DC-8AA7-68BC109F625D}" presName="text3" presStyleLbl="fgAcc3" presStyleIdx="6" presStyleCnt="8" custScaleX="642481" custScaleY="445580" custLinFactY="100000" custLinFactNeighborX="-85937" custLinFactNeighborY="1506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A2A51A-283A-4B4F-AE89-7510915AC586}" type="pres">
      <dgm:prSet presAssocID="{5B3B8407-1FF5-43DC-8AA7-68BC109F625D}" presName="hierChild4" presStyleCnt="0"/>
      <dgm:spPr/>
    </dgm:pt>
    <dgm:pt modelId="{B6AA8B5C-3191-49FC-A89A-7DA07BEAF441}" type="pres">
      <dgm:prSet presAssocID="{D56D1D7F-0172-4943-8A47-6724EEA1D3EF}" presName="Name17" presStyleLbl="parChTrans1D3" presStyleIdx="7" presStyleCnt="8"/>
      <dgm:spPr/>
      <dgm:t>
        <a:bodyPr/>
        <a:lstStyle/>
        <a:p>
          <a:endParaRPr lang="ru-RU"/>
        </a:p>
      </dgm:t>
    </dgm:pt>
    <dgm:pt modelId="{801396A5-85E0-46B6-8278-B4D876B2D413}" type="pres">
      <dgm:prSet presAssocID="{8789DC92-0A5D-478A-803A-87FC12BE5A66}" presName="hierRoot3" presStyleCnt="0"/>
      <dgm:spPr/>
    </dgm:pt>
    <dgm:pt modelId="{17C53A4A-8A63-4EEB-8C63-4468F8D4527F}" type="pres">
      <dgm:prSet presAssocID="{8789DC92-0A5D-478A-803A-87FC12BE5A66}" presName="composite3" presStyleCnt="0"/>
      <dgm:spPr/>
    </dgm:pt>
    <dgm:pt modelId="{0B960C86-02DE-4A3F-825C-EB0852FA9D03}" type="pres">
      <dgm:prSet presAssocID="{8789DC92-0A5D-478A-803A-87FC12BE5A66}" presName="background3" presStyleLbl="node3" presStyleIdx="7" presStyleCnt="8"/>
      <dgm:spPr>
        <a:solidFill>
          <a:srgbClr val="002060"/>
        </a:solidFill>
        <a:ln>
          <a:solidFill>
            <a:srgbClr val="002060"/>
          </a:solidFill>
        </a:ln>
      </dgm:spPr>
    </dgm:pt>
    <dgm:pt modelId="{FB9086D3-F059-4A11-892B-96C761F07726}" type="pres">
      <dgm:prSet presAssocID="{8789DC92-0A5D-478A-803A-87FC12BE5A66}" presName="text3" presStyleLbl="fgAcc3" presStyleIdx="7" presStyleCnt="8" custScaleX="603160" custScaleY="506373" custLinFactX="-300000" custLinFactY="400000" custLinFactNeighborX="-375856" custLinFactNeighborY="4605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15F106-FD52-45FC-A2BD-BCEE9AAC8750}" type="pres">
      <dgm:prSet presAssocID="{8789DC92-0A5D-478A-803A-87FC12BE5A66}" presName="hierChild4" presStyleCnt="0"/>
      <dgm:spPr/>
    </dgm:pt>
  </dgm:ptLst>
  <dgm:cxnLst>
    <dgm:cxn modelId="{5FF0D371-370A-4EB5-ABAC-3FD74E2FF21D}" srcId="{CABF96DB-4F08-4704-A245-75E9AFBA64A4}" destId="{2453B8E1-FD58-43A0-B8C1-5DFADE2E85BD}" srcOrd="0" destOrd="0" parTransId="{A4C0CE09-6166-4842-86B0-28BE904231D4}" sibTransId="{7B557CEF-83F2-4410-97D6-8543F22F0962}"/>
    <dgm:cxn modelId="{127693C7-E50B-4778-8788-85F9CB156676}" srcId="{DD213CFE-4AA3-461A-AB85-EEED79014B41}" destId="{8789DC92-0A5D-478A-803A-87FC12BE5A66}" srcOrd="3" destOrd="0" parTransId="{D56D1D7F-0172-4943-8A47-6724EEA1D3EF}" sibTransId="{AF09A346-66F8-4AFE-8B5A-4B71DE5A74DE}"/>
    <dgm:cxn modelId="{9B51962D-0C4E-46E7-9D37-7AC5B858CE70}" srcId="{27A1E781-91CD-4A1B-87B4-A9FD8F5E8C31}" destId="{DD213CFE-4AA3-461A-AB85-EEED79014B41}" srcOrd="1" destOrd="0" parTransId="{6F1A4244-92B1-452E-A94E-9988277FD138}" sibTransId="{0B22526A-50B2-400F-BB2B-85727D3F0C19}"/>
    <dgm:cxn modelId="{D64A2651-199C-4A30-B88C-0C7DE8859154}" type="presOf" srcId="{D56D1D7F-0172-4943-8A47-6724EEA1D3EF}" destId="{B6AA8B5C-3191-49FC-A89A-7DA07BEAF441}" srcOrd="0" destOrd="0" presId="urn:microsoft.com/office/officeart/2005/8/layout/hierarchy1"/>
    <dgm:cxn modelId="{EFE02A1C-0430-45CB-AD23-F6A9BE5E86BC}" srcId="{6847310A-5914-44F3-BF79-F6DA50D91794}" destId="{27A1E781-91CD-4A1B-87B4-A9FD8F5E8C31}" srcOrd="0" destOrd="0" parTransId="{617C3931-F4D3-4F97-BFA9-0E35925E43ED}" sibTransId="{0F9E836B-08F9-4826-9065-918E6B379F96}"/>
    <dgm:cxn modelId="{F0DD7240-F8B2-4F81-AD88-3C849E1E009C}" type="presOf" srcId="{F5BF8CAC-297B-4F68-AC4D-FC9ED524F216}" destId="{DD613E63-8B93-4256-B43D-697A4BEB106A}" srcOrd="0" destOrd="0" presId="urn:microsoft.com/office/officeart/2005/8/layout/hierarchy1"/>
    <dgm:cxn modelId="{8E6D0300-DCC8-4356-9E34-5D0F85212B60}" srcId="{CABF96DB-4F08-4704-A245-75E9AFBA64A4}" destId="{B84877C7-4A2F-4F3B-8393-DD09F5E0C499}" srcOrd="1" destOrd="0" parTransId="{BC4AB230-67F2-4785-8FBB-012AE907C7CD}" sibTransId="{ACE095EF-B049-45C5-8715-953BE924111D}"/>
    <dgm:cxn modelId="{E468E887-E5D4-4946-9BB4-3317182ADEF3}" type="presOf" srcId="{DD213CFE-4AA3-461A-AB85-EEED79014B41}" destId="{C6B16C2F-C8EA-42C6-B850-6BA6C3C4282F}" srcOrd="0" destOrd="0" presId="urn:microsoft.com/office/officeart/2005/8/layout/hierarchy1"/>
    <dgm:cxn modelId="{713AD97E-6FF2-41F2-ADA1-4C3BDCA79CB0}" type="presOf" srcId="{2BFC17E9-D585-4584-AF7B-CFC58A06ECF5}" destId="{20EDF2CA-F1E5-47E9-BAD5-A571B63E74E8}" srcOrd="0" destOrd="0" presId="urn:microsoft.com/office/officeart/2005/8/layout/hierarchy1"/>
    <dgm:cxn modelId="{840A7A0F-07B1-4FAA-AB32-D3DB72AAA5D4}" type="presOf" srcId="{B84877C7-4A2F-4F3B-8393-DD09F5E0C499}" destId="{DA7DEA8E-6412-45D9-869C-F52CDC43EC6C}" srcOrd="0" destOrd="0" presId="urn:microsoft.com/office/officeart/2005/8/layout/hierarchy1"/>
    <dgm:cxn modelId="{273907EB-7279-4AC7-81E7-A58D120B9717}" type="presOf" srcId="{2453B8E1-FD58-43A0-B8C1-5DFADE2E85BD}" destId="{5B77E410-DE20-4FD9-8874-2CEAE5E43D9E}" srcOrd="0" destOrd="0" presId="urn:microsoft.com/office/officeart/2005/8/layout/hierarchy1"/>
    <dgm:cxn modelId="{345EC586-2AF3-4882-B979-D405E144E56B}" type="presOf" srcId="{A0C0D677-3404-4593-8823-BDEF5508072B}" destId="{2FD8BDBB-FAE4-4092-B2BF-761AB193BD5D}" srcOrd="0" destOrd="0" presId="urn:microsoft.com/office/officeart/2005/8/layout/hierarchy1"/>
    <dgm:cxn modelId="{2DEF9ECA-CACE-4DB7-806A-BF0F2B49A1B7}" srcId="{CABF96DB-4F08-4704-A245-75E9AFBA64A4}" destId="{A0C0D677-3404-4593-8823-BDEF5508072B}" srcOrd="2" destOrd="0" parTransId="{9C516B45-1DB1-401E-A94A-FD19E5D06250}" sibTransId="{1A7BAA1F-69FF-4344-8D11-D148294AAFEC}"/>
    <dgm:cxn modelId="{F425E53E-D697-4B9D-83B8-FC67486E0AB3}" type="presOf" srcId="{CABF96DB-4F08-4704-A245-75E9AFBA64A4}" destId="{28163F5D-67BE-4C20-B5AF-BBCB93B96412}" srcOrd="0" destOrd="0" presId="urn:microsoft.com/office/officeart/2005/8/layout/hierarchy1"/>
    <dgm:cxn modelId="{850FD29F-A5A6-40D0-AA41-21947E9613C4}" type="presOf" srcId="{6847310A-5914-44F3-BF79-F6DA50D91794}" destId="{B65E4EEE-3BD2-4DBC-A617-55C4B3EFE785}" srcOrd="0" destOrd="0" presId="urn:microsoft.com/office/officeart/2005/8/layout/hierarchy1"/>
    <dgm:cxn modelId="{4CD0A3AA-10C1-48F4-82EB-F61101253DDF}" type="presOf" srcId="{5B3B8407-1FF5-43DC-8AA7-68BC109F625D}" destId="{079984F3-7EA9-462B-805F-B05696911F84}" srcOrd="0" destOrd="0" presId="urn:microsoft.com/office/officeart/2005/8/layout/hierarchy1"/>
    <dgm:cxn modelId="{D60C265C-F24B-45EE-BC56-C7394E73A0BF}" type="presOf" srcId="{9C516B45-1DB1-401E-A94A-FD19E5D06250}" destId="{B675653C-FA67-486F-ADC7-D326E00E49BE}" srcOrd="0" destOrd="0" presId="urn:microsoft.com/office/officeart/2005/8/layout/hierarchy1"/>
    <dgm:cxn modelId="{98569815-1199-44DC-8F67-9991A18C817E}" type="presOf" srcId="{8789DC92-0A5D-478A-803A-87FC12BE5A66}" destId="{FB9086D3-F059-4A11-892B-96C761F07726}" srcOrd="0" destOrd="0" presId="urn:microsoft.com/office/officeart/2005/8/layout/hierarchy1"/>
    <dgm:cxn modelId="{D2C3F4A3-C72C-438A-A1CB-6B1EE1D9C3BC}" srcId="{CABF96DB-4F08-4704-A245-75E9AFBA64A4}" destId="{8F3CEB40-7017-4DC4-BEC3-D6FBA816970E}" srcOrd="3" destOrd="0" parTransId="{9ABCEAB7-142A-4CB6-B88E-2DE087F5E3E4}" sibTransId="{0C8DE480-D5C1-4373-882B-98AAAE136679}"/>
    <dgm:cxn modelId="{425AADC3-C4FD-4840-B2EA-E7062B81F30A}" type="presOf" srcId="{63782599-7065-40C8-ABCA-849C8C3F5C0E}" destId="{D677234F-50B7-4B82-9126-CD9BA023444C}" srcOrd="0" destOrd="0" presId="urn:microsoft.com/office/officeart/2005/8/layout/hierarchy1"/>
    <dgm:cxn modelId="{94FCD088-373F-4688-BFFB-67CB7427C342}" srcId="{DD213CFE-4AA3-461A-AB85-EEED79014B41}" destId="{45712E07-68AC-4BA5-82DF-4107ED4D31CF}" srcOrd="0" destOrd="0" parTransId="{AFEF1FEB-F04C-4BAC-BC9D-B22DE4EC4ADC}" sibTransId="{270C1D77-150E-4AFF-813C-1FAC58F3ED75}"/>
    <dgm:cxn modelId="{FAD98021-531F-455A-91C0-827F9BD877E0}" type="presOf" srcId="{45712E07-68AC-4BA5-82DF-4107ED4D31CF}" destId="{22E94860-004C-46C9-9D5B-BD5083F03DB2}" srcOrd="0" destOrd="0" presId="urn:microsoft.com/office/officeart/2005/8/layout/hierarchy1"/>
    <dgm:cxn modelId="{D9D1CA14-2357-4FFB-B4A1-5AB77C5A73EE}" type="presOf" srcId="{BC4AB230-67F2-4785-8FBB-012AE907C7CD}" destId="{17D424A5-4298-47DF-9146-3D26FC1B5B1C}" srcOrd="0" destOrd="0" presId="urn:microsoft.com/office/officeart/2005/8/layout/hierarchy1"/>
    <dgm:cxn modelId="{F8D4E35B-85E7-443A-B945-298973E3F55F}" srcId="{27A1E781-91CD-4A1B-87B4-A9FD8F5E8C31}" destId="{CABF96DB-4F08-4704-A245-75E9AFBA64A4}" srcOrd="0" destOrd="0" parTransId="{640287CC-7A60-4610-B152-2896E5783ECB}" sibTransId="{7AD3D12A-2C93-4867-A049-727F30D8C395}"/>
    <dgm:cxn modelId="{1CE616BF-C7AD-46D8-9D4C-72E1A1954993}" type="presOf" srcId="{27A1E781-91CD-4A1B-87B4-A9FD8F5E8C31}" destId="{0534089D-F057-45E5-95A1-3DD952B2C1EA}" srcOrd="0" destOrd="0" presId="urn:microsoft.com/office/officeart/2005/8/layout/hierarchy1"/>
    <dgm:cxn modelId="{5C815088-B8F3-486A-866B-32BCD003E7D4}" type="presOf" srcId="{AFEF1FEB-F04C-4BAC-BC9D-B22DE4EC4ADC}" destId="{3AC30C8F-D15C-4B24-A79E-468E41C41D0F}" srcOrd="0" destOrd="0" presId="urn:microsoft.com/office/officeart/2005/8/layout/hierarchy1"/>
    <dgm:cxn modelId="{3DF76597-83DC-4A9E-A65B-BF0AC366C78D}" type="presOf" srcId="{9ABCEAB7-142A-4CB6-B88E-2DE087F5E3E4}" destId="{BEC3DB25-5A4A-455B-9C01-1F599AF1FF9E}" srcOrd="0" destOrd="0" presId="urn:microsoft.com/office/officeart/2005/8/layout/hierarchy1"/>
    <dgm:cxn modelId="{B52C633C-7409-48C3-AE39-79AC012CD4AD}" type="presOf" srcId="{A4C0CE09-6166-4842-86B0-28BE904231D4}" destId="{3C52B9FF-6C91-4E39-A6BF-839847249868}" srcOrd="0" destOrd="0" presId="urn:microsoft.com/office/officeart/2005/8/layout/hierarchy1"/>
    <dgm:cxn modelId="{B40ABD4E-4828-4377-BF08-97CDADFB5791}" srcId="{DD213CFE-4AA3-461A-AB85-EEED79014B41}" destId="{2BFC17E9-D585-4584-AF7B-CFC58A06ECF5}" srcOrd="1" destOrd="0" parTransId="{F5BF8CAC-297B-4F68-AC4D-FC9ED524F216}" sibTransId="{9FF41236-C9F2-4953-AC94-D1699CD376EC}"/>
    <dgm:cxn modelId="{597013FE-E4CF-4A24-A5F6-66025D334883}" type="presOf" srcId="{6F1A4244-92B1-452E-A94E-9988277FD138}" destId="{064B29DA-DB4A-46EF-84BE-38680462AC4C}" srcOrd="0" destOrd="0" presId="urn:microsoft.com/office/officeart/2005/8/layout/hierarchy1"/>
    <dgm:cxn modelId="{8E2F0D46-82FE-42A2-9E06-A6018E1834D7}" srcId="{DD213CFE-4AA3-461A-AB85-EEED79014B41}" destId="{5B3B8407-1FF5-43DC-8AA7-68BC109F625D}" srcOrd="2" destOrd="0" parTransId="{63782599-7065-40C8-ABCA-849C8C3F5C0E}" sibTransId="{C5CA3A6E-5852-4720-B4CB-69AFCCA8CB2F}"/>
    <dgm:cxn modelId="{23F41A14-8874-4441-89BB-07CBEBD99C83}" type="presOf" srcId="{640287CC-7A60-4610-B152-2896E5783ECB}" destId="{B5FC5897-99AD-4718-B4C2-7974DEF29B81}" srcOrd="0" destOrd="0" presId="urn:microsoft.com/office/officeart/2005/8/layout/hierarchy1"/>
    <dgm:cxn modelId="{B8D8D556-92B4-41E2-B8E5-6AFB120602E2}" type="presOf" srcId="{8F3CEB40-7017-4DC4-BEC3-D6FBA816970E}" destId="{812D6950-8C68-48C8-8EC2-7E5EA588DAC5}" srcOrd="0" destOrd="0" presId="urn:microsoft.com/office/officeart/2005/8/layout/hierarchy1"/>
    <dgm:cxn modelId="{649A572C-7459-41E8-A75A-2D82E75050C1}" type="presParOf" srcId="{B65E4EEE-3BD2-4DBC-A617-55C4B3EFE785}" destId="{9B683E77-8FD0-427A-8869-9D9E594190BE}" srcOrd="0" destOrd="0" presId="urn:microsoft.com/office/officeart/2005/8/layout/hierarchy1"/>
    <dgm:cxn modelId="{7BF426D5-B259-4E00-80C1-5F06AF06ADF5}" type="presParOf" srcId="{9B683E77-8FD0-427A-8869-9D9E594190BE}" destId="{A165BE52-71E9-49B4-B843-26D3A51B3D76}" srcOrd="0" destOrd="0" presId="urn:microsoft.com/office/officeart/2005/8/layout/hierarchy1"/>
    <dgm:cxn modelId="{BD96F532-38BE-407E-9D8F-7A05DCCFB1A4}" type="presParOf" srcId="{A165BE52-71E9-49B4-B843-26D3A51B3D76}" destId="{6DE379DF-A38F-4740-BA0A-65A4DBE71199}" srcOrd="0" destOrd="0" presId="urn:microsoft.com/office/officeart/2005/8/layout/hierarchy1"/>
    <dgm:cxn modelId="{51B07C8A-DA44-4CB5-840B-83144902FCD6}" type="presParOf" srcId="{A165BE52-71E9-49B4-B843-26D3A51B3D76}" destId="{0534089D-F057-45E5-95A1-3DD952B2C1EA}" srcOrd="1" destOrd="0" presId="urn:microsoft.com/office/officeart/2005/8/layout/hierarchy1"/>
    <dgm:cxn modelId="{5AB6A751-0588-444A-86DB-3B440AB93CED}" type="presParOf" srcId="{9B683E77-8FD0-427A-8869-9D9E594190BE}" destId="{778ED3EA-1B83-4A10-8D1A-1BC1D7ABE269}" srcOrd="1" destOrd="0" presId="urn:microsoft.com/office/officeart/2005/8/layout/hierarchy1"/>
    <dgm:cxn modelId="{AB06260F-7DB7-41A7-9BBE-03CD4D710EA6}" type="presParOf" srcId="{778ED3EA-1B83-4A10-8D1A-1BC1D7ABE269}" destId="{B5FC5897-99AD-4718-B4C2-7974DEF29B81}" srcOrd="0" destOrd="0" presId="urn:microsoft.com/office/officeart/2005/8/layout/hierarchy1"/>
    <dgm:cxn modelId="{3A53C48D-2582-426E-8653-DC7AC386962E}" type="presParOf" srcId="{778ED3EA-1B83-4A10-8D1A-1BC1D7ABE269}" destId="{7D3E36A3-EF1E-4F8B-B48C-006EBF23623D}" srcOrd="1" destOrd="0" presId="urn:microsoft.com/office/officeart/2005/8/layout/hierarchy1"/>
    <dgm:cxn modelId="{DB91246B-E8D3-4116-8553-96D70009BC4E}" type="presParOf" srcId="{7D3E36A3-EF1E-4F8B-B48C-006EBF23623D}" destId="{9409859A-0F2B-4BE6-B9DB-F026EC2DD58D}" srcOrd="0" destOrd="0" presId="urn:microsoft.com/office/officeart/2005/8/layout/hierarchy1"/>
    <dgm:cxn modelId="{4D27BB5A-5FB2-461D-AFF6-40D2AD145EC5}" type="presParOf" srcId="{9409859A-0F2B-4BE6-B9DB-F026EC2DD58D}" destId="{65C4F1CE-D593-441E-93DC-0874025D9D9D}" srcOrd="0" destOrd="0" presId="urn:microsoft.com/office/officeart/2005/8/layout/hierarchy1"/>
    <dgm:cxn modelId="{5B60A73D-6CC0-4BD8-95F6-CC782B641481}" type="presParOf" srcId="{9409859A-0F2B-4BE6-B9DB-F026EC2DD58D}" destId="{28163F5D-67BE-4C20-B5AF-BBCB93B96412}" srcOrd="1" destOrd="0" presId="urn:microsoft.com/office/officeart/2005/8/layout/hierarchy1"/>
    <dgm:cxn modelId="{15D9F889-A142-4B45-8BEC-FD3855DC475C}" type="presParOf" srcId="{7D3E36A3-EF1E-4F8B-B48C-006EBF23623D}" destId="{2624F47E-728F-48D5-9935-F3446D52A427}" srcOrd="1" destOrd="0" presId="urn:microsoft.com/office/officeart/2005/8/layout/hierarchy1"/>
    <dgm:cxn modelId="{0070600A-EB41-487C-A76E-4E47AB527B1A}" type="presParOf" srcId="{2624F47E-728F-48D5-9935-F3446D52A427}" destId="{3C52B9FF-6C91-4E39-A6BF-839847249868}" srcOrd="0" destOrd="0" presId="urn:microsoft.com/office/officeart/2005/8/layout/hierarchy1"/>
    <dgm:cxn modelId="{0106E674-5608-4834-8C5C-DC4F6C12D9FA}" type="presParOf" srcId="{2624F47E-728F-48D5-9935-F3446D52A427}" destId="{929FF259-83CC-4A1E-A298-EF76293DD7F5}" srcOrd="1" destOrd="0" presId="urn:microsoft.com/office/officeart/2005/8/layout/hierarchy1"/>
    <dgm:cxn modelId="{13809627-1CE1-4102-97F7-25484DAFCC17}" type="presParOf" srcId="{929FF259-83CC-4A1E-A298-EF76293DD7F5}" destId="{21D7B306-E1A3-4068-AB99-9E001C81486E}" srcOrd="0" destOrd="0" presId="urn:microsoft.com/office/officeart/2005/8/layout/hierarchy1"/>
    <dgm:cxn modelId="{AC9405F0-258C-4D92-A9A9-DAE906AD73A5}" type="presParOf" srcId="{21D7B306-E1A3-4068-AB99-9E001C81486E}" destId="{263E22DC-EB35-43A7-9786-261D92B2161A}" srcOrd="0" destOrd="0" presId="urn:microsoft.com/office/officeart/2005/8/layout/hierarchy1"/>
    <dgm:cxn modelId="{4DD5038D-AB18-4A6E-AA48-B39B5BACC81A}" type="presParOf" srcId="{21D7B306-E1A3-4068-AB99-9E001C81486E}" destId="{5B77E410-DE20-4FD9-8874-2CEAE5E43D9E}" srcOrd="1" destOrd="0" presId="urn:microsoft.com/office/officeart/2005/8/layout/hierarchy1"/>
    <dgm:cxn modelId="{024B54FB-54CF-4295-8B87-47E5F4F10A8F}" type="presParOf" srcId="{929FF259-83CC-4A1E-A298-EF76293DD7F5}" destId="{848369BF-53DC-4FCC-AF34-F24B52E08EBB}" srcOrd="1" destOrd="0" presId="urn:microsoft.com/office/officeart/2005/8/layout/hierarchy1"/>
    <dgm:cxn modelId="{7BB1F0FF-6EC4-4813-86E1-05C338435DE6}" type="presParOf" srcId="{2624F47E-728F-48D5-9935-F3446D52A427}" destId="{17D424A5-4298-47DF-9146-3D26FC1B5B1C}" srcOrd="2" destOrd="0" presId="urn:microsoft.com/office/officeart/2005/8/layout/hierarchy1"/>
    <dgm:cxn modelId="{95DC2902-75EB-4AD3-9A91-3DA704FDC298}" type="presParOf" srcId="{2624F47E-728F-48D5-9935-F3446D52A427}" destId="{9209BC3D-253F-4395-903E-D4028696DEF4}" srcOrd="3" destOrd="0" presId="urn:microsoft.com/office/officeart/2005/8/layout/hierarchy1"/>
    <dgm:cxn modelId="{41FB705D-EE36-4405-97A7-E198A95A2DA6}" type="presParOf" srcId="{9209BC3D-253F-4395-903E-D4028696DEF4}" destId="{EA1A150D-E6A8-474D-AE65-F7B39E9B4842}" srcOrd="0" destOrd="0" presId="urn:microsoft.com/office/officeart/2005/8/layout/hierarchy1"/>
    <dgm:cxn modelId="{D6293533-CDA9-4457-9CB7-9823E48132CA}" type="presParOf" srcId="{EA1A150D-E6A8-474D-AE65-F7B39E9B4842}" destId="{76D101BB-69CA-4E98-8ED4-03466697C954}" srcOrd="0" destOrd="0" presId="urn:microsoft.com/office/officeart/2005/8/layout/hierarchy1"/>
    <dgm:cxn modelId="{580E0240-6954-4D80-BBA7-210E083CE139}" type="presParOf" srcId="{EA1A150D-E6A8-474D-AE65-F7B39E9B4842}" destId="{DA7DEA8E-6412-45D9-869C-F52CDC43EC6C}" srcOrd="1" destOrd="0" presId="urn:microsoft.com/office/officeart/2005/8/layout/hierarchy1"/>
    <dgm:cxn modelId="{B9DC63F5-22F1-4143-A3B8-A68007103155}" type="presParOf" srcId="{9209BC3D-253F-4395-903E-D4028696DEF4}" destId="{F161F3AB-5CDA-44E3-90FD-98106DE35873}" srcOrd="1" destOrd="0" presId="urn:microsoft.com/office/officeart/2005/8/layout/hierarchy1"/>
    <dgm:cxn modelId="{318F3269-91F9-457B-937A-1763B0E8B67B}" type="presParOf" srcId="{2624F47E-728F-48D5-9935-F3446D52A427}" destId="{B675653C-FA67-486F-ADC7-D326E00E49BE}" srcOrd="4" destOrd="0" presId="urn:microsoft.com/office/officeart/2005/8/layout/hierarchy1"/>
    <dgm:cxn modelId="{2B694F88-038A-4DD6-A52B-FB724CC95FF1}" type="presParOf" srcId="{2624F47E-728F-48D5-9935-F3446D52A427}" destId="{12BA9990-ACBE-4D90-B2B3-B2A41139A244}" srcOrd="5" destOrd="0" presId="urn:microsoft.com/office/officeart/2005/8/layout/hierarchy1"/>
    <dgm:cxn modelId="{661D1AB1-0B19-450C-8FE5-B563DFAAAE17}" type="presParOf" srcId="{12BA9990-ACBE-4D90-B2B3-B2A41139A244}" destId="{9673F339-5926-4C98-AFA7-3DCA9C6348B7}" srcOrd="0" destOrd="0" presId="urn:microsoft.com/office/officeart/2005/8/layout/hierarchy1"/>
    <dgm:cxn modelId="{C7683A04-1FFA-4C82-A573-43C8A5F5FC97}" type="presParOf" srcId="{9673F339-5926-4C98-AFA7-3DCA9C6348B7}" destId="{6DB34C73-48DE-4946-85D5-F91544CF2880}" srcOrd="0" destOrd="0" presId="urn:microsoft.com/office/officeart/2005/8/layout/hierarchy1"/>
    <dgm:cxn modelId="{8B910041-7AC0-411F-8A69-78203F97AAE3}" type="presParOf" srcId="{9673F339-5926-4C98-AFA7-3DCA9C6348B7}" destId="{2FD8BDBB-FAE4-4092-B2BF-761AB193BD5D}" srcOrd="1" destOrd="0" presId="urn:microsoft.com/office/officeart/2005/8/layout/hierarchy1"/>
    <dgm:cxn modelId="{CD0BD6D6-76DB-4282-8F26-5D5470EA850A}" type="presParOf" srcId="{12BA9990-ACBE-4D90-B2B3-B2A41139A244}" destId="{827AAED5-A49A-48F3-8759-310CDC668AF0}" srcOrd="1" destOrd="0" presId="urn:microsoft.com/office/officeart/2005/8/layout/hierarchy1"/>
    <dgm:cxn modelId="{9376A1AA-DBE1-4844-9DF1-F2C085075762}" type="presParOf" srcId="{2624F47E-728F-48D5-9935-F3446D52A427}" destId="{BEC3DB25-5A4A-455B-9C01-1F599AF1FF9E}" srcOrd="6" destOrd="0" presId="urn:microsoft.com/office/officeart/2005/8/layout/hierarchy1"/>
    <dgm:cxn modelId="{10E0259C-E9EA-478A-87A8-77E0C8D0E74B}" type="presParOf" srcId="{2624F47E-728F-48D5-9935-F3446D52A427}" destId="{A6BE5126-EF0A-4CA4-92FD-9A2FB3299B3E}" srcOrd="7" destOrd="0" presId="urn:microsoft.com/office/officeart/2005/8/layout/hierarchy1"/>
    <dgm:cxn modelId="{6B1E3CE4-DE20-43B2-8F87-4226A91F349F}" type="presParOf" srcId="{A6BE5126-EF0A-4CA4-92FD-9A2FB3299B3E}" destId="{95455624-FAA7-4F79-B1AB-76EF311333FE}" srcOrd="0" destOrd="0" presId="urn:microsoft.com/office/officeart/2005/8/layout/hierarchy1"/>
    <dgm:cxn modelId="{A646BE36-C83C-437B-B26F-54D5DEF3F7B8}" type="presParOf" srcId="{95455624-FAA7-4F79-B1AB-76EF311333FE}" destId="{8A632CC6-F881-44EC-AE04-9F3E81C289D2}" srcOrd="0" destOrd="0" presId="urn:microsoft.com/office/officeart/2005/8/layout/hierarchy1"/>
    <dgm:cxn modelId="{9CCF7213-B940-49EE-B84A-9170D9E08809}" type="presParOf" srcId="{95455624-FAA7-4F79-B1AB-76EF311333FE}" destId="{812D6950-8C68-48C8-8EC2-7E5EA588DAC5}" srcOrd="1" destOrd="0" presId="urn:microsoft.com/office/officeart/2005/8/layout/hierarchy1"/>
    <dgm:cxn modelId="{ECA8235D-95DD-447C-826A-AB447BCEBAFA}" type="presParOf" srcId="{A6BE5126-EF0A-4CA4-92FD-9A2FB3299B3E}" destId="{481AF40E-217C-4CB7-A8A6-00DA657EA46B}" srcOrd="1" destOrd="0" presId="urn:microsoft.com/office/officeart/2005/8/layout/hierarchy1"/>
    <dgm:cxn modelId="{F226ECBF-1420-48EE-B38C-0D2875A4C757}" type="presParOf" srcId="{778ED3EA-1B83-4A10-8D1A-1BC1D7ABE269}" destId="{064B29DA-DB4A-46EF-84BE-38680462AC4C}" srcOrd="2" destOrd="0" presId="urn:microsoft.com/office/officeart/2005/8/layout/hierarchy1"/>
    <dgm:cxn modelId="{07F727D3-98AB-4C65-B9DE-B61FFF63FAF9}" type="presParOf" srcId="{778ED3EA-1B83-4A10-8D1A-1BC1D7ABE269}" destId="{C4C5E4DF-C14C-4748-BA5D-D609B89C4269}" srcOrd="3" destOrd="0" presId="urn:microsoft.com/office/officeart/2005/8/layout/hierarchy1"/>
    <dgm:cxn modelId="{84173176-50EB-4496-B099-A3499ED1C284}" type="presParOf" srcId="{C4C5E4DF-C14C-4748-BA5D-D609B89C4269}" destId="{9D296522-0883-4EBB-B6DC-92E302867E63}" srcOrd="0" destOrd="0" presId="urn:microsoft.com/office/officeart/2005/8/layout/hierarchy1"/>
    <dgm:cxn modelId="{92CF1BDC-D25B-4DB4-A2C3-A60786189DDE}" type="presParOf" srcId="{9D296522-0883-4EBB-B6DC-92E302867E63}" destId="{91258469-92BE-4968-9EFD-A57454B404CE}" srcOrd="0" destOrd="0" presId="urn:microsoft.com/office/officeart/2005/8/layout/hierarchy1"/>
    <dgm:cxn modelId="{2E54DEB8-3EA3-4575-B00E-FF5D2ECDBC07}" type="presParOf" srcId="{9D296522-0883-4EBB-B6DC-92E302867E63}" destId="{C6B16C2F-C8EA-42C6-B850-6BA6C3C4282F}" srcOrd="1" destOrd="0" presId="urn:microsoft.com/office/officeart/2005/8/layout/hierarchy1"/>
    <dgm:cxn modelId="{21688C8B-87F9-4645-B5DA-78538BC7062A}" type="presParOf" srcId="{C4C5E4DF-C14C-4748-BA5D-D609B89C4269}" destId="{7C3A839B-3CB4-4276-97DA-A8C49CC674D2}" srcOrd="1" destOrd="0" presId="urn:microsoft.com/office/officeart/2005/8/layout/hierarchy1"/>
    <dgm:cxn modelId="{25B4A065-8212-43D8-A627-0590D22FB16D}" type="presParOf" srcId="{7C3A839B-3CB4-4276-97DA-A8C49CC674D2}" destId="{3AC30C8F-D15C-4B24-A79E-468E41C41D0F}" srcOrd="0" destOrd="0" presId="urn:microsoft.com/office/officeart/2005/8/layout/hierarchy1"/>
    <dgm:cxn modelId="{6B470190-6FDD-45B8-AD78-D66236F4770C}" type="presParOf" srcId="{7C3A839B-3CB4-4276-97DA-A8C49CC674D2}" destId="{09145C8F-37BE-4085-A698-998EA3096917}" srcOrd="1" destOrd="0" presId="urn:microsoft.com/office/officeart/2005/8/layout/hierarchy1"/>
    <dgm:cxn modelId="{160E0F7E-C74A-4D92-9C21-E69E5F2EA5D1}" type="presParOf" srcId="{09145C8F-37BE-4085-A698-998EA3096917}" destId="{231FB6E8-7602-4005-89CA-E396D3342777}" srcOrd="0" destOrd="0" presId="urn:microsoft.com/office/officeart/2005/8/layout/hierarchy1"/>
    <dgm:cxn modelId="{1A0385ED-8D15-434C-BB0F-D5E2AB678321}" type="presParOf" srcId="{231FB6E8-7602-4005-89CA-E396D3342777}" destId="{6BEA9E09-CE80-4778-B2CA-2A3610162C1C}" srcOrd="0" destOrd="0" presId="urn:microsoft.com/office/officeart/2005/8/layout/hierarchy1"/>
    <dgm:cxn modelId="{4619ED06-448E-4206-9577-564C5CD177EF}" type="presParOf" srcId="{231FB6E8-7602-4005-89CA-E396D3342777}" destId="{22E94860-004C-46C9-9D5B-BD5083F03DB2}" srcOrd="1" destOrd="0" presId="urn:microsoft.com/office/officeart/2005/8/layout/hierarchy1"/>
    <dgm:cxn modelId="{AD2D6F54-9424-4545-B6BE-BD95CB16D47F}" type="presParOf" srcId="{09145C8F-37BE-4085-A698-998EA3096917}" destId="{2ED4087B-C492-4A9B-A2D0-D09CB50453C9}" srcOrd="1" destOrd="0" presId="urn:microsoft.com/office/officeart/2005/8/layout/hierarchy1"/>
    <dgm:cxn modelId="{A5E0D730-7F89-4A51-AC11-7E6DD6CDEFED}" type="presParOf" srcId="{7C3A839B-3CB4-4276-97DA-A8C49CC674D2}" destId="{DD613E63-8B93-4256-B43D-697A4BEB106A}" srcOrd="2" destOrd="0" presId="urn:microsoft.com/office/officeart/2005/8/layout/hierarchy1"/>
    <dgm:cxn modelId="{82A168BF-2EB3-4D92-8ABC-6BE69078F339}" type="presParOf" srcId="{7C3A839B-3CB4-4276-97DA-A8C49CC674D2}" destId="{393D2B6D-3121-4519-979B-1F5F70778230}" srcOrd="3" destOrd="0" presId="urn:microsoft.com/office/officeart/2005/8/layout/hierarchy1"/>
    <dgm:cxn modelId="{285DF018-64B5-412E-BA0A-BD9BD50BB5B6}" type="presParOf" srcId="{393D2B6D-3121-4519-979B-1F5F70778230}" destId="{69DCEFCB-EA94-4E2B-B159-1B7D93C34910}" srcOrd="0" destOrd="0" presId="urn:microsoft.com/office/officeart/2005/8/layout/hierarchy1"/>
    <dgm:cxn modelId="{23204FA8-C57E-4528-84E3-4CB801D8996F}" type="presParOf" srcId="{69DCEFCB-EA94-4E2B-B159-1B7D93C34910}" destId="{65EED71E-B0CE-42B3-99A8-5B6D67998359}" srcOrd="0" destOrd="0" presId="urn:microsoft.com/office/officeart/2005/8/layout/hierarchy1"/>
    <dgm:cxn modelId="{FF6E7663-1DCD-427F-8492-BC25CD688563}" type="presParOf" srcId="{69DCEFCB-EA94-4E2B-B159-1B7D93C34910}" destId="{20EDF2CA-F1E5-47E9-BAD5-A571B63E74E8}" srcOrd="1" destOrd="0" presId="urn:microsoft.com/office/officeart/2005/8/layout/hierarchy1"/>
    <dgm:cxn modelId="{9367E549-6232-4859-89AC-34F3D6C339B5}" type="presParOf" srcId="{393D2B6D-3121-4519-979B-1F5F70778230}" destId="{825C7590-E281-43FB-8192-44617FB14548}" srcOrd="1" destOrd="0" presId="urn:microsoft.com/office/officeart/2005/8/layout/hierarchy1"/>
    <dgm:cxn modelId="{17E97A76-1B4E-4176-81B5-77F376C7D007}" type="presParOf" srcId="{7C3A839B-3CB4-4276-97DA-A8C49CC674D2}" destId="{D677234F-50B7-4B82-9126-CD9BA023444C}" srcOrd="4" destOrd="0" presId="urn:microsoft.com/office/officeart/2005/8/layout/hierarchy1"/>
    <dgm:cxn modelId="{F7A9DDF8-E4F8-4FEC-8FFD-F7A16B385BFE}" type="presParOf" srcId="{7C3A839B-3CB4-4276-97DA-A8C49CC674D2}" destId="{859BF474-58DE-47FE-901D-713D2B4299B8}" srcOrd="5" destOrd="0" presId="urn:microsoft.com/office/officeart/2005/8/layout/hierarchy1"/>
    <dgm:cxn modelId="{2EA4D89C-5D5B-450E-AFA1-A472ED3BEB78}" type="presParOf" srcId="{859BF474-58DE-47FE-901D-713D2B4299B8}" destId="{16F94488-7F88-48D8-9F7B-BD5531587D87}" srcOrd="0" destOrd="0" presId="urn:microsoft.com/office/officeart/2005/8/layout/hierarchy1"/>
    <dgm:cxn modelId="{1988B78C-01B7-415F-BB9C-74CFC7A4F1A1}" type="presParOf" srcId="{16F94488-7F88-48D8-9F7B-BD5531587D87}" destId="{B7273CF1-7B1D-49B0-831B-06450C2D1A82}" srcOrd="0" destOrd="0" presId="urn:microsoft.com/office/officeart/2005/8/layout/hierarchy1"/>
    <dgm:cxn modelId="{2D3CB1D7-E5EC-4510-AF70-9C95E51086BB}" type="presParOf" srcId="{16F94488-7F88-48D8-9F7B-BD5531587D87}" destId="{079984F3-7EA9-462B-805F-B05696911F84}" srcOrd="1" destOrd="0" presId="urn:microsoft.com/office/officeart/2005/8/layout/hierarchy1"/>
    <dgm:cxn modelId="{B60A1512-F296-4E13-B256-FF9F25A4355B}" type="presParOf" srcId="{859BF474-58DE-47FE-901D-713D2B4299B8}" destId="{6BA2A51A-283A-4B4F-AE89-7510915AC586}" srcOrd="1" destOrd="0" presId="urn:microsoft.com/office/officeart/2005/8/layout/hierarchy1"/>
    <dgm:cxn modelId="{F17C90CC-9A81-4981-80E7-084EFA457A80}" type="presParOf" srcId="{7C3A839B-3CB4-4276-97DA-A8C49CC674D2}" destId="{B6AA8B5C-3191-49FC-A89A-7DA07BEAF441}" srcOrd="6" destOrd="0" presId="urn:microsoft.com/office/officeart/2005/8/layout/hierarchy1"/>
    <dgm:cxn modelId="{2091264D-DB29-4826-B366-199D5E7CAE9A}" type="presParOf" srcId="{7C3A839B-3CB4-4276-97DA-A8C49CC674D2}" destId="{801396A5-85E0-46B6-8278-B4D876B2D413}" srcOrd="7" destOrd="0" presId="urn:microsoft.com/office/officeart/2005/8/layout/hierarchy1"/>
    <dgm:cxn modelId="{5741A2E9-6EF6-413F-BCDC-53340F558C02}" type="presParOf" srcId="{801396A5-85E0-46B6-8278-B4D876B2D413}" destId="{17C53A4A-8A63-4EEB-8C63-4468F8D4527F}" srcOrd="0" destOrd="0" presId="urn:microsoft.com/office/officeart/2005/8/layout/hierarchy1"/>
    <dgm:cxn modelId="{C6A58DCF-D3FE-4187-9E0D-B2CA358FD924}" type="presParOf" srcId="{17C53A4A-8A63-4EEB-8C63-4468F8D4527F}" destId="{0B960C86-02DE-4A3F-825C-EB0852FA9D03}" srcOrd="0" destOrd="0" presId="urn:microsoft.com/office/officeart/2005/8/layout/hierarchy1"/>
    <dgm:cxn modelId="{4CDC8947-0AFC-4971-8DBB-7E60DF37FA4D}" type="presParOf" srcId="{17C53A4A-8A63-4EEB-8C63-4468F8D4527F}" destId="{FB9086D3-F059-4A11-892B-96C761F07726}" srcOrd="1" destOrd="0" presId="urn:microsoft.com/office/officeart/2005/8/layout/hierarchy1"/>
    <dgm:cxn modelId="{923F34CC-A46B-4B03-BD4D-899EF904E48D}" type="presParOf" srcId="{801396A5-85E0-46B6-8278-B4D876B2D413}" destId="{6015F106-FD52-45FC-A2BD-BCEE9AAC875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AA8B5C-3191-49FC-A89A-7DA07BEAF441}">
      <dsp:nvSpPr>
        <dsp:cNvPr id="0" name=""/>
        <dsp:cNvSpPr/>
      </dsp:nvSpPr>
      <dsp:spPr>
        <a:xfrm>
          <a:off x="7155156" y="2724037"/>
          <a:ext cx="708273" cy="15994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3110"/>
              </a:lnTo>
              <a:lnTo>
                <a:pt x="708273" y="1583110"/>
              </a:lnTo>
              <a:lnTo>
                <a:pt x="708273" y="1599449"/>
              </a:lnTo>
            </a:path>
          </a:pathLst>
        </a:custGeom>
        <a:noFill/>
        <a:ln w="19050" cap="rnd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77234F-50B7-4B82-9126-CD9BA023444C}">
      <dsp:nvSpPr>
        <dsp:cNvPr id="0" name=""/>
        <dsp:cNvSpPr/>
      </dsp:nvSpPr>
      <dsp:spPr>
        <a:xfrm>
          <a:off x="7155156" y="2724037"/>
          <a:ext cx="611055" cy="9163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0045"/>
              </a:lnTo>
              <a:lnTo>
                <a:pt x="611055" y="900045"/>
              </a:lnTo>
              <a:lnTo>
                <a:pt x="611055" y="916383"/>
              </a:lnTo>
            </a:path>
          </a:pathLst>
        </a:custGeom>
        <a:noFill/>
        <a:ln w="19050" cap="rnd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613E63-8B93-4256-B43D-697A4BEB106A}">
      <dsp:nvSpPr>
        <dsp:cNvPr id="0" name=""/>
        <dsp:cNvSpPr/>
      </dsp:nvSpPr>
      <dsp:spPr>
        <a:xfrm>
          <a:off x="6146190" y="2724037"/>
          <a:ext cx="1008965" cy="916383"/>
        </a:xfrm>
        <a:custGeom>
          <a:avLst/>
          <a:gdLst/>
          <a:ahLst/>
          <a:cxnLst/>
          <a:rect l="0" t="0" r="0" b="0"/>
          <a:pathLst>
            <a:path>
              <a:moveTo>
                <a:pt x="1008965" y="0"/>
              </a:moveTo>
              <a:lnTo>
                <a:pt x="1008965" y="900045"/>
              </a:lnTo>
              <a:lnTo>
                <a:pt x="0" y="900045"/>
              </a:lnTo>
              <a:lnTo>
                <a:pt x="0" y="916383"/>
              </a:lnTo>
            </a:path>
          </a:pathLst>
        </a:custGeom>
        <a:noFill/>
        <a:ln w="19050" cap="rnd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C30C8F-D15C-4B24-A79E-468E41C41D0F}">
      <dsp:nvSpPr>
        <dsp:cNvPr id="0" name=""/>
        <dsp:cNvSpPr/>
      </dsp:nvSpPr>
      <dsp:spPr>
        <a:xfrm>
          <a:off x="6158055" y="2724037"/>
          <a:ext cx="997101" cy="1597841"/>
        </a:xfrm>
        <a:custGeom>
          <a:avLst/>
          <a:gdLst/>
          <a:ahLst/>
          <a:cxnLst/>
          <a:rect l="0" t="0" r="0" b="0"/>
          <a:pathLst>
            <a:path>
              <a:moveTo>
                <a:pt x="997101" y="0"/>
              </a:moveTo>
              <a:lnTo>
                <a:pt x="997101" y="1581503"/>
              </a:lnTo>
              <a:lnTo>
                <a:pt x="0" y="1581503"/>
              </a:lnTo>
              <a:lnTo>
                <a:pt x="0" y="1597841"/>
              </a:lnTo>
            </a:path>
          </a:pathLst>
        </a:custGeom>
        <a:noFill/>
        <a:ln w="19050" cap="rnd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4B29DA-DB4A-46EF-84BE-38680462AC4C}">
      <dsp:nvSpPr>
        <dsp:cNvPr id="0" name=""/>
        <dsp:cNvSpPr/>
      </dsp:nvSpPr>
      <dsp:spPr>
        <a:xfrm>
          <a:off x="4904287" y="1373379"/>
          <a:ext cx="2250868" cy="610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3746"/>
              </a:lnTo>
              <a:lnTo>
                <a:pt x="2250868" y="593746"/>
              </a:lnTo>
              <a:lnTo>
                <a:pt x="2250868" y="610084"/>
              </a:lnTo>
            </a:path>
          </a:pathLst>
        </a:custGeom>
        <a:noFill/>
        <a:ln w="19050" cap="rnd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C3DB25-5A4A-455B-9C01-1F599AF1FF9E}">
      <dsp:nvSpPr>
        <dsp:cNvPr id="0" name=""/>
        <dsp:cNvSpPr/>
      </dsp:nvSpPr>
      <dsp:spPr>
        <a:xfrm>
          <a:off x="1608462" y="2558539"/>
          <a:ext cx="870015" cy="1635663"/>
        </a:xfrm>
        <a:custGeom>
          <a:avLst/>
          <a:gdLst/>
          <a:ahLst/>
          <a:cxnLst/>
          <a:rect l="0" t="0" r="0" b="0"/>
          <a:pathLst>
            <a:path>
              <a:moveTo>
                <a:pt x="870015" y="0"/>
              </a:moveTo>
              <a:lnTo>
                <a:pt x="870015" y="1619325"/>
              </a:lnTo>
              <a:lnTo>
                <a:pt x="0" y="1619325"/>
              </a:lnTo>
              <a:lnTo>
                <a:pt x="0" y="1635663"/>
              </a:lnTo>
            </a:path>
          </a:pathLst>
        </a:custGeom>
        <a:noFill/>
        <a:ln w="19050" cap="rnd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75653C-FA67-486F-ADC7-D326E00E49BE}">
      <dsp:nvSpPr>
        <dsp:cNvPr id="0" name=""/>
        <dsp:cNvSpPr/>
      </dsp:nvSpPr>
      <dsp:spPr>
        <a:xfrm>
          <a:off x="2478477" y="2558539"/>
          <a:ext cx="573845" cy="16659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9638"/>
              </a:lnTo>
              <a:lnTo>
                <a:pt x="573845" y="1649638"/>
              </a:lnTo>
              <a:lnTo>
                <a:pt x="573845" y="1665977"/>
              </a:lnTo>
            </a:path>
          </a:pathLst>
        </a:custGeom>
        <a:noFill/>
        <a:ln w="19050" cap="rnd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D424A5-4298-47DF-9146-3D26FC1B5B1C}">
      <dsp:nvSpPr>
        <dsp:cNvPr id="0" name=""/>
        <dsp:cNvSpPr/>
      </dsp:nvSpPr>
      <dsp:spPr>
        <a:xfrm>
          <a:off x="1495132" y="2558539"/>
          <a:ext cx="983344" cy="938060"/>
        </a:xfrm>
        <a:custGeom>
          <a:avLst/>
          <a:gdLst/>
          <a:ahLst/>
          <a:cxnLst/>
          <a:rect l="0" t="0" r="0" b="0"/>
          <a:pathLst>
            <a:path>
              <a:moveTo>
                <a:pt x="983344" y="0"/>
              </a:moveTo>
              <a:lnTo>
                <a:pt x="983344" y="921722"/>
              </a:lnTo>
              <a:lnTo>
                <a:pt x="0" y="921722"/>
              </a:lnTo>
              <a:lnTo>
                <a:pt x="0" y="938060"/>
              </a:lnTo>
            </a:path>
          </a:pathLst>
        </a:custGeom>
        <a:noFill/>
        <a:ln w="19050" cap="rnd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52B9FF-6C91-4E39-A6BF-839847249868}">
      <dsp:nvSpPr>
        <dsp:cNvPr id="0" name=""/>
        <dsp:cNvSpPr/>
      </dsp:nvSpPr>
      <dsp:spPr>
        <a:xfrm>
          <a:off x="2478477" y="2558539"/>
          <a:ext cx="587237" cy="9380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1722"/>
              </a:lnTo>
              <a:lnTo>
                <a:pt x="587237" y="921722"/>
              </a:lnTo>
              <a:lnTo>
                <a:pt x="587237" y="938060"/>
              </a:lnTo>
            </a:path>
          </a:pathLst>
        </a:custGeom>
        <a:noFill/>
        <a:ln w="19050" cap="rnd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FC5897-99AD-4718-B4C2-7974DEF29B81}">
      <dsp:nvSpPr>
        <dsp:cNvPr id="0" name=""/>
        <dsp:cNvSpPr/>
      </dsp:nvSpPr>
      <dsp:spPr>
        <a:xfrm>
          <a:off x="2478477" y="1373379"/>
          <a:ext cx="2425809" cy="491958"/>
        </a:xfrm>
        <a:custGeom>
          <a:avLst/>
          <a:gdLst/>
          <a:ahLst/>
          <a:cxnLst/>
          <a:rect l="0" t="0" r="0" b="0"/>
          <a:pathLst>
            <a:path>
              <a:moveTo>
                <a:pt x="2425809" y="0"/>
              </a:moveTo>
              <a:lnTo>
                <a:pt x="2425809" y="475620"/>
              </a:lnTo>
              <a:lnTo>
                <a:pt x="0" y="475620"/>
              </a:lnTo>
              <a:lnTo>
                <a:pt x="0" y="491958"/>
              </a:lnTo>
            </a:path>
          </a:pathLst>
        </a:custGeom>
        <a:noFill/>
        <a:ln w="19050" cap="rnd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E379DF-A38F-4740-BA0A-65A4DBE71199}">
      <dsp:nvSpPr>
        <dsp:cNvPr id="0" name=""/>
        <dsp:cNvSpPr/>
      </dsp:nvSpPr>
      <dsp:spPr>
        <a:xfrm>
          <a:off x="3573793" y="697992"/>
          <a:ext cx="2660988" cy="675386"/>
        </a:xfrm>
        <a:prstGeom prst="roundRect">
          <a:avLst>
            <a:gd name="adj" fmla="val 10000"/>
          </a:avLst>
        </a:prstGeom>
        <a:solidFill>
          <a:srgbClr val="002060"/>
        </a:solidFill>
        <a:ln w="19050" cap="rnd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34089D-F057-45E5-95A1-3DD952B2C1EA}">
      <dsp:nvSpPr>
        <dsp:cNvPr id="0" name=""/>
        <dsp:cNvSpPr/>
      </dsp:nvSpPr>
      <dsp:spPr>
        <a:xfrm>
          <a:off x="3593389" y="716609"/>
          <a:ext cx="2660988" cy="675386"/>
        </a:xfrm>
        <a:prstGeom prst="roundRect">
          <a:avLst>
            <a:gd name="adj" fmla="val 10000"/>
          </a:avLst>
        </a:prstGeom>
        <a:solidFill>
          <a:srgbClr val="002060"/>
        </a:solidFill>
        <a:ln w="19050" cap="rnd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Председатель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Окружной рабочей группы 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3593389" y="716609"/>
        <a:ext cx="2660988" cy="675386"/>
      </dsp:txXfrm>
    </dsp:sp>
    <dsp:sp modelId="{65C4F1CE-D593-441E-93DC-0874025D9D9D}">
      <dsp:nvSpPr>
        <dsp:cNvPr id="0" name=""/>
        <dsp:cNvSpPr/>
      </dsp:nvSpPr>
      <dsp:spPr>
        <a:xfrm>
          <a:off x="1714163" y="1865338"/>
          <a:ext cx="1528626" cy="693200"/>
        </a:xfrm>
        <a:prstGeom prst="roundRect">
          <a:avLst>
            <a:gd name="adj" fmla="val 10000"/>
          </a:avLst>
        </a:prstGeom>
        <a:solidFill>
          <a:srgbClr val="002060"/>
        </a:solidFill>
        <a:ln w="19050" cap="rnd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163F5D-67BE-4C20-B5AF-BBCB93B96412}">
      <dsp:nvSpPr>
        <dsp:cNvPr id="0" name=""/>
        <dsp:cNvSpPr/>
      </dsp:nvSpPr>
      <dsp:spPr>
        <a:xfrm>
          <a:off x="1733759" y="1883954"/>
          <a:ext cx="1528626" cy="693200"/>
        </a:xfrm>
        <a:prstGeom prst="roundRect">
          <a:avLst>
            <a:gd name="adj" fmla="val 10000"/>
          </a:avLst>
        </a:prstGeom>
        <a:solidFill>
          <a:srgbClr val="002060"/>
        </a:solidFill>
        <a:ln w="19050" cap="rnd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Заместитель  председателя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РГ 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1733759" y="1883954"/>
        <a:ext cx="1528626" cy="693200"/>
      </dsp:txXfrm>
    </dsp:sp>
    <dsp:sp modelId="{263E22DC-EB35-43A7-9786-261D92B2161A}">
      <dsp:nvSpPr>
        <dsp:cNvPr id="0" name=""/>
        <dsp:cNvSpPr/>
      </dsp:nvSpPr>
      <dsp:spPr>
        <a:xfrm>
          <a:off x="2478310" y="3496599"/>
          <a:ext cx="1174806" cy="496828"/>
        </a:xfrm>
        <a:prstGeom prst="roundRect">
          <a:avLst>
            <a:gd name="adj" fmla="val 10000"/>
          </a:avLst>
        </a:prstGeom>
        <a:solidFill>
          <a:srgbClr val="002060"/>
        </a:solidFill>
        <a:ln w="19050" cap="rnd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77E410-DE20-4FD9-8874-2CEAE5E43D9E}">
      <dsp:nvSpPr>
        <dsp:cNvPr id="0" name=""/>
        <dsp:cNvSpPr/>
      </dsp:nvSpPr>
      <dsp:spPr>
        <a:xfrm>
          <a:off x="2497906" y="3515215"/>
          <a:ext cx="1174806" cy="496828"/>
        </a:xfrm>
        <a:prstGeom prst="roundRect">
          <a:avLst>
            <a:gd name="adj" fmla="val 10000"/>
          </a:avLst>
        </a:prstGeom>
        <a:solidFill>
          <a:srgbClr val="002060"/>
        </a:solidFill>
        <a:ln w="19050" cap="rnd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</a:rPr>
            <a:t>Куркино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2497906" y="3515215"/>
        <a:ext cx="1174806" cy="496828"/>
      </dsp:txXfrm>
    </dsp:sp>
    <dsp:sp modelId="{76D101BB-69CA-4E98-8ED4-03466697C954}">
      <dsp:nvSpPr>
        <dsp:cNvPr id="0" name=""/>
        <dsp:cNvSpPr/>
      </dsp:nvSpPr>
      <dsp:spPr>
        <a:xfrm>
          <a:off x="933880" y="3496599"/>
          <a:ext cx="1122504" cy="475537"/>
        </a:xfrm>
        <a:prstGeom prst="roundRect">
          <a:avLst>
            <a:gd name="adj" fmla="val 10000"/>
          </a:avLst>
        </a:prstGeom>
        <a:solidFill>
          <a:srgbClr val="002060"/>
        </a:solidFill>
        <a:ln w="19050" cap="rnd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7DEA8E-6412-45D9-869C-F52CDC43EC6C}">
      <dsp:nvSpPr>
        <dsp:cNvPr id="0" name=""/>
        <dsp:cNvSpPr/>
      </dsp:nvSpPr>
      <dsp:spPr>
        <a:xfrm>
          <a:off x="953476" y="3515215"/>
          <a:ext cx="1122504" cy="475537"/>
        </a:xfrm>
        <a:prstGeom prst="roundRect">
          <a:avLst>
            <a:gd name="adj" fmla="val 10000"/>
          </a:avLst>
        </a:prstGeom>
        <a:solidFill>
          <a:srgbClr val="002060"/>
        </a:solidFill>
        <a:ln w="19050" cap="rnd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>
              <a:solidFill>
                <a:schemeClr val="bg1"/>
              </a:solidFill>
            </a:rPr>
            <a:t> </a:t>
          </a:r>
          <a:r>
            <a:rPr lang="ru-RU" sz="1400" kern="1200" dirty="0" smtClean="0">
              <a:solidFill>
                <a:schemeClr val="bg1"/>
              </a:solidFill>
            </a:rPr>
            <a:t>Строгино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953476" y="3515215"/>
        <a:ext cx="1122504" cy="475537"/>
      </dsp:txXfrm>
    </dsp:sp>
    <dsp:sp modelId="{6DB34C73-48DE-4946-85D5-F91544CF2880}">
      <dsp:nvSpPr>
        <dsp:cNvPr id="0" name=""/>
        <dsp:cNvSpPr/>
      </dsp:nvSpPr>
      <dsp:spPr>
        <a:xfrm>
          <a:off x="2478311" y="4224516"/>
          <a:ext cx="1148022" cy="439837"/>
        </a:xfrm>
        <a:prstGeom prst="roundRect">
          <a:avLst>
            <a:gd name="adj" fmla="val 10000"/>
          </a:avLst>
        </a:prstGeom>
        <a:solidFill>
          <a:srgbClr val="002060"/>
        </a:solidFill>
        <a:ln w="19050" cap="rnd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D8BDBB-FAE4-4092-B2BF-761AB193BD5D}">
      <dsp:nvSpPr>
        <dsp:cNvPr id="0" name=""/>
        <dsp:cNvSpPr/>
      </dsp:nvSpPr>
      <dsp:spPr>
        <a:xfrm>
          <a:off x="2497907" y="4243132"/>
          <a:ext cx="1148022" cy="439837"/>
        </a:xfrm>
        <a:prstGeom prst="roundRect">
          <a:avLst>
            <a:gd name="adj" fmla="val 10000"/>
          </a:avLst>
        </a:prstGeom>
        <a:solidFill>
          <a:srgbClr val="002060"/>
        </a:solidFill>
        <a:ln w="19050" cap="rnd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</a:rPr>
            <a:t>Митино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2497907" y="4243132"/>
        <a:ext cx="1148022" cy="439837"/>
      </dsp:txXfrm>
    </dsp:sp>
    <dsp:sp modelId="{8A632CC6-F881-44EC-AE04-9F3E81C289D2}">
      <dsp:nvSpPr>
        <dsp:cNvPr id="0" name=""/>
        <dsp:cNvSpPr/>
      </dsp:nvSpPr>
      <dsp:spPr>
        <a:xfrm>
          <a:off x="873736" y="4194202"/>
          <a:ext cx="1469451" cy="820226"/>
        </a:xfrm>
        <a:prstGeom prst="roundRect">
          <a:avLst>
            <a:gd name="adj" fmla="val 10000"/>
          </a:avLst>
        </a:prstGeom>
        <a:solidFill>
          <a:srgbClr val="002060"/>
        </a:solidFill>
        <a:ln w="19050" cap="rnd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2D6950-8C68-48C8-8EC2-7E5EA588DAC5}">
      <dsp:nvSpPr>
        <dsp:cNvPr id="0" name=""/>
        <dsp:cNvSpPr/>
      </dsp:nvSpPr>
      <dsp:spPr>
        <a:xfrm>
          <a:off x="893332" y="4212818"/>
          <a:ext cx="1469451" cy="820226"/>
        </a:xfrm>
        <a:prstGeom prst="roundRect">
          <a:avLst>
            <a:gd name="adj" fmla="val 10000"/>
          </a:avLst>
        </a:prstGeom>
        <a:solidFill>
          <a:srgbClr val="002060"/>
        </a:solidFill>
        <a:ln w="19050" cap="rnd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</a:rPr>
            <a:t>Покровское -</a:t>
          </a:r>
          <a:r>
            <a:rPr lang="ru-RU" sz="1400" kern="1200" dirty="0" err="1" smtClean="0">
              <a:solidFill>
                <a:schemeClr val="bg1"/>
              </a:solidFill>
            </a:rPr>
            <a:t>Стрешенево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893332" y="4212818"/>
        <a:ext cx="1469451" cy="820226"/>
      </dsp:txXfrm>
    </dsp:sp>
    <dsp:sp modelId="{91258469-92BE-4968-9EFD-A57454B404CE}">
      <dsp:nvSpPr>
        <dsp:cNvPr id="0" name=""/>
        <dsp:cNvSpPr/>
      </dsp:nvSpPr>
      <dsp:spPr>
        <a:xfrm>
          <a:off x="6416806" y="1983463"/>
          <a:ext cx="1476700" cy="740574"/>
        </a:xfrm>
        <a:prstGeom prst="roundRect">
          <a:avLst>
            <a:gd name="adj" fmla="val 10000"/>
          </a:avLst>
        </a:prstGeom>
        <a:solidFill>
          <a:srgbClr val="002060"/>
        </a:solidFill>
        <a:ln w="19050" cap="rnd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B16C2F-C8EA-42C6-B850-6BA6C3C4282F}">
      <dsp:nvSpPr>
        <dsp:cNvPr id="0" name=""/>
        <dsp:cNvSpPr/>
      </dsp:nvSpPr>
      <dsp:spPr>
        <a:xfrm>
          <a:off x="6436402" y="2002079"/>
          <a:ext cx="1476700" cy="740574"/>
        </a:xfrm>
        <a:prstGeom prst="roundRect">
          <a:avLst>
            <a:gd name="adj" fmla="val 10000"/>
          </a:avLst>
        </a:prstGeom>
        <a:solidFill>
          <a:srgbClr val="002060"/>
        </a:solidFill>
        <a:ln w="19050" cap="rnd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Секретарь Окружной рабочей группы 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6436402" y="2002079"/>
        <a:ext cx="1476700" cy="740574"/>
      </dsp:txXfrm>
    </dsp:sp>
    <dsp:sp modelId="{6BEA9E09-CE80-4778-B2CA-2A3610162C1C}">
      <dsp:nvSpPr>
        <dsp:cNvPr id="0" name=""/>
        <dsp:cNvSpPr/>
      </dsp:nvSpPr>
      <dsp:spPr>
        <a:xfrm>
          <a:off x="5603225" y="4321879"/>
          <a:ext cx="1109658" cy="580571"/>
        </a:xfrm>
        <a:prstGeom prst="roundRect">
          <a:avLst>
            <a:gd name="adj" fmla="val 10000"/>
          </a:avLst>
        </a:prstGeom>
        <a:solidFill>
          <a:srgbClr val="002060"/>
        </a:solidFill>
        <a:ln w="19050" cap="rnd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E94860-004C-46C9-9D5B-BD5083F03DB2}">
      <dsp:nvSpPr>
        <dsp:cNvPr id="0" name=""/>
        <dsp:cNvSpPr/>
      </dsp:nvSpPr>
      <dsp:spPr>
        <a:xfrm>
          <a:off x="5622821" y="4340496"/>
          <a:ext cx="1109658" cy="580571"/>
        </a:xfrm>
        <a:prstGeom prst="roundRect">
          <a:avLst>
            <a:gd name="adj" fmla="val 10000"/>
          </a:avLst>
        </a:prstGeom>
        <a:solidFill>
          <a:srgbClr val="002060"/>
        </a:solidFill>
        <a:ln w="19050" cap="rnd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</a:rPr>
            <a:t>Северное Тушино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5622821" y="4340496"/>
        <a:ext cx="1109658" cy="580571"/>
      </dsp:txXfrm>
    </dsp:sp>
    <dsp:sp modelId="{65EED71E-B0CE-42B3-99A8-5B6D67998359}">
      <dsp:nvSpPr>
        <dsp:cNvPr id="0" name=""/>
        <dsp:cNvSpPr/>
      </dsp:nvSpPr>
      <dsp:spPr>
        <a:xfrm>
          <a:off x="5603224" y="3640421"/>
          <a:ext cx="1085932" cy="493947"/>
        </a:xfrm>
        <a:prstGeom prst="roundRect">
          <a:avLst>
            <a:gd name="adj" fmla="val 10000"/>
          </a:avLst>
        </a:prstGeom>
        <a:solidFill>
          <a:srgbClr val="002060"/>
        </a:solidFill>
        <a:ln w="19050" cap="rnd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EDF2CA-F1E5-47E9-BAD5-A571B63E74E8}">
      <dsp:nvSpPr>
        <dsp:cNvPr id="0" name=""/>
        <dsp:cNvSpPr/>
      </dsp:nvSpPr>
      <dsp:spPr>
        <a:xfrm>
          <a:off x="5622820" y="3659037"/>
          <a:ext cx="1085932" cy="493947"/>
        </a:xfrm>
        <a:prstGeom prst="roundRect">
          <a:avLst>
            <a:gd name="adj" fmla="val 10000"/>
          </a:avLst>
        </a:prstGeom>
        <a:solidFill>
          <a:srgbClr val="002060"/>
        </a:solidFill>
        <a:ln w="19050" cap="rnd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</a:rPr>
            <a:t>Северное Тушино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5622820" y="3659037"/>
        <a:ext cx="1085932" cy="493947"/>
      </dsp:txXfrm>
    </dsp:sp>
    <dsp:sp modelId="{B7273CF1-7B1D-49B0-831B-06450C2D1A82}">
      <dsp:nvSpPr>
        <dsp:cNvPr id="0" name=""/>
        <dsp:cNvSpPr/>
      </dsp:nvSpPr>
      <dsp:spPr>
        <a:xfrm>
          <a:off x="7199661" y="3640421"/>
          <a:ext cx="1133100" cy="499008"/>
        </a:xfrm>
        <a:prstGeom prst="roundRect">
          <a:avLst>
            <a:gd name="adj" fmla="val 10000"/>
          </a:avLst>
        </a:prstGeom>
        <a:solidFill>
          <a:srgbClr val="002060"/>
        </a:solidFill>
        <a:ln w="19050" cap="rnd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9984F3-7EA9-462B-805F-B05696911F84}">
      <dsp:nvSpPr>
        <dsp:cNvPr id="0" name=""/>
        <dsp:cNvSpPr/>
      </dsp:nvSpPr>
      <dsp:spPr>
        <a:xfrm>
          <a:off x="7219257" y="3659037"/>
          <a:ext cx="1133100" cy="499008"/>
        </a:xfrm>
        <a:prstGeom prst="roundRect">
          <a:avLst>
            <a:gd name="adj" fmla="val 10000"/>
          </a:avLst>
        </a:prstGeom>
        <a:solidFill>
          <a:srgbClr val="002060"/>
        </a:solidFill>
        <a:ln w="19050" cap="rnd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solidFill>
                <a:schemeClr val="bg1"/>
              </a:solidFill>
            </a:rPr>
            <a:t>Хорошево</a:t>
          </a:r>
          <a:r>
            <a:rPr lang="ru-RU" sz="1400" kern="1200" dirty="0" smtClean="0">
              <a:solidFill>
                <a:schemeClr val="bg1"/>
              </a:solidFill>
            </a:rPr>
            <a:t>-Мневники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7219257" y="3659037"/>
        <a:ext cx="1133100" cy="499008"/>
      </dsp:txXfrm>
    </dsp:sp>
    <dsp:sp modelId="{0B960C86-02DE-4A3F-825C-EB0852FA9D03}">
      <dsp:nvSpPr>
        <dsp:cNvPr id="0" name=""/>
        <dsp:cNvSpPr/>
      </dsp:nvSpPr>
      <dsp:spPr>
        <a:xfrm>
          <a:off x="7331553" y="4323486"/>
          <a:ext cx="1063752" cy="567090"/>
        </a:xfrm>
        <a:prstGeom prst="roundRect">
          <a:avLst>
            <a:gd name="adj" fmla="val 10000"/>
          </a:avLst>
        </a:prstGeom>
        <a:solidFill>
          <a:srgbClr val="002060"/>
        </a:solidFill>
        <a:ln w="19050" cap="rnd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9086D3-F059-4A11-892B-96C761F07726}">
      <dsp:nvSpPr>
        <dsp:cNvPr id="0" name=""/>
        <dsp:cNvSpPr/>
      </dsp:nvSpPr>
      <dsp:spPr>
        <a:xfrm>
          <a:off x="7351149" y="4342103"/>
          <a:ext cx="1063752" cy="567090"/>
        </a:xfrm>
        <a:prstGeom prst="roundRect">
          <a:avLst>
            <a:gd name="adj" fmla="val 10000"/>
          </a:avLst>
        </a:prstGeom>
        <a:solidFill>
          <a:srgbClr val="002060"/>
        </a:solidFill>
        <a:ln w="19050" cap="rnd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</a:rPr>
            <a:t>Южное Тушино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7351149" y="4342103"/>
        <a:ext cx="1063752" cy="5670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782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782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534E3-1FD8-4D3D-9483-B5C9A26AD372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59900"/>
            <a:ext cx="291782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59900"/>
            <a:ext cx="291782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7A64D-8522-4785-995A-A43A114C53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78787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782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782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DD850-E7CB-4524-82C1-15BED31341D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1900"/>
            <a:ext cx="4435475" cy="3325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741863"/>
            <a:ext cx="5387975" cy="38798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59900"/>
            <a:ext cx="2917825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59900"/>
            <a:ext cx="2917825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71B0C-ADB2-4D06-86F7-BB5492384F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796479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08428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8DDFD-7CE6-430D-BBA4-F915E125BCEF}" type="datetime1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6039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AE85-72D9-4CD2-A944-67CE5A28371A}" type="datetime1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5944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1909-1ADE-4B5B-BC76-DD3129AFFC21}" type="datetime1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307709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557B-1B17-4AF0-8DD7-BD23CD51F2BB}" type="datetime1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2479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1D964-0FFE-4EA0-8328-AA6BA387C30F}" type="datetime1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415627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AEA3C-5A0E-4269-A574-0CF643E735ED}" type="datetime1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9584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AE195-1517-4B5C-BE4F-501E1F7D88B7}" type="datetime1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0384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3F50D-585D-4B9A-9561-1B685E2FD6B7}" type="datetime1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5835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12B57-FFF7-4164-9A6B-2B87E92D1883}" type="datetime1">
              <a:rPr lang="ru-RU" smtClean="0"/>
              <a:pPr/>
              <a:t>02.04.2020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99468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ED36-C681-4FE9-A581-AE8D7AF02C5A}" type="datetime1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296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FFED3-524F-4FEC-965E-0FB5258FE5D8}" type="datetime1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6405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C00B1-B3A6-466F-87E7-7453AE7EA580}" type="datetime1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990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6781-6FFC-43CB-AD9F-FB283D124650}" type="datetime1">
              <a:rPr lang="ru-RU" smtClean="0"/>
              <a:pPr/>
              <a:t>02.04.2020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4038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FFE3-3C03-46FA-862B-F9A91A2FADD1}" type="datetime1">
              <a:rPr lang="ru-RU" smtClean="0"/>
              <a:pPr/>
              <a:t>02.04.2020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3273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ADD18-CBD1-41B3-81E4-7496AEC38175}" type="datetime1">
              <a:rPr lang="ru-RU" smtClean="0"/>
              <a:pPr/>
              <a:t>02.04.2020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9351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04126-FF57-4D5B-8711-C3AE3FDB6EA1}" type="datetime1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2522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3D903-CAF3-4D62-8376-5C5BAABEBF6B}" type="datetime1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3603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5298D-35B9-48BF-9FA6-BB0DF824A6E6}" type="datetime1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8876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050109" y="414747"/>
            <a:ext cx="6822831" cy="176902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45039" tIns="22519" rIns="45039" bIns="22519" rtlCol="0">
            <a:spAutoFit/>
          </a:bodyPr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ОКРУЖНАЯ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РАБОЧАЯ  ГРУППА  ПО  СЕВЕРО-ЗАПАДНОМУ АДМИНИСТРАТИВНОМУ ОКРУГУ</a:t>
            </a:r>
          </a:p>
          <a:p>
            <a:pPr algn="ctr"/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ГОРОДСКАЯ КОМИССИЯ</a:t>
            </a:r>
          </a:p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обеспечению общественного контроля за реализацией  Региональной программы капитального ремонта общего имущества в многоквартирных домах на территории города Москвы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99592" y="3356992"/>
            <a:ext cx="7104185" cy="2106731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>
              <a:spcAft>
                <a:spcPts val="554"/>
              </a:spcAft>
            </a:pPr>
            <a:r>
              <a:rPr lang="ru-RU" sz="1846" b="1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ОТЧЕТ</a:t>
            </a:r>
          </a:p>
          <a:p>
            <a:pPr algn="ctr"/>
            <a:r>
              <a:rPr lang="ru-RU" sz="1846" b="1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о результатах деятельности Окружной рабочей группы по СЗАО</a:t>
            </a:r>
          </a:p>
          <a:p>
            <a:pPr algn="ctr">
              <a:spcAft>
                <a:spcPts val="554"/>
              </a:spcAft>
            </a:pPr>
            <a:r>
              <a:rPr lang="ru-RU" sz="1846" b="1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Городской комиссии по обеспечению общественного контроля за реализацией Региональной программы капитального ремонта общего имущества в МКД на территории города Москвы</a:t>
            </a:r>
          </a:p>
          <a:p>
            <a:pPr algn="ctr"/>
            <a:r>
              <a:rPr lang="ru-RU" sz="1846" b="1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846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1846" b="1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endParaRPr lang="ru-RU" sz="1015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40677" y="404447"/>
            <a:ext cx="1899138" cy="1779328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77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9311" y="758898"/>
            <a:ext cx="1361871" cy="126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003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116632"/>
            <a:ext cx="8784976" cy="1138138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ru-RU" b="1" dirty="0" smtClean="0">
                <a:ea typeface="Calibri"/>
                <a:cs typeface="Times New Roman"/>
              </a:rPr>
              <a:t>РАБОТА С ОБРАЩЕНИЯМИ </a:t>
            </a:r>
            <a:br>
              <a:rPr lang="ru-RU" b="1" dirty="0" smtClean="0">
                <a:ea typeface="Calibri"/>
                <a:cs typeface="Times New Roman"/>
              </a:rPr>
            </a:br>
            <a:r>
              <a:rPr lang="ru-RU" b="1" dirty="0" smtClean="0">
                <a:ea typeface="Calibri"/>
                <a:cs typeface="Times New Roman"/>
              </a:rPr>
              <a:t>ЖИТЕЛЕЙ </a:t>
            </a:r>
            <a:r>
              <a:rPr lang="ru-RU" sz="3100" b="1" dirty="0" smtClean="0">
                <a:ea typeface="Calibri"/>
                <a:cs typeface="Times New Roman"/>
              </a:rPr>
              <a:t>СЗАО</a:t>
            </a:r>
            <a:r>
              <a:rPr lang="ru-RU" b="1" dirty="0" smtClean="0">
                <a:ea typeface="Calibri"/>
                <a:cs typeface="Times New Roman"/>
              </a:rPr>
              <a:t> ГОРОДА МОСКВЫ </a:t>
            </a:r>
            <a:r>
              <a:rPr lang="ru-RU" b="1" dirty="0">
                <a:solidFill>
                  <a:srgbClr val="002060"/>
                </a:solidFill>
                <a:ea typeface="Calibri"/>
                <a:cs typeface="Times New Roman"/>
              </a:rPr>
              <a:t/>
            </a:r>
            <a:br>
              <a:rPr lang="ru-RU" b="1" dirty="0">
                <a:solidFill>
                  <a:srgbClr val="002060"/>
                </a:solidFill>
                <a:ea typeface="Calibri"/>
                <a:cs typeface="Times New Roman"/>
              </a:rPr>
            </a:br>
            <a:r>
              <a:rPr lang="ru-RU" b="1" dirty="0" smtClean="0">
                <a:solidFill>
                  <a:srgbClr val="002060"/>
                </a:solidFill>
                <a:ea typeface="Calibri"/>
                <a:cs typeface="Times New Roman"/>
              </a:rPr>
              <a:t/>
            </a:r>
            <a:br>
              <a:rPr lang="ru-RU" b="1" dirty="0" smtClean="0">
                <a:solidFill>
                  <a:srgbClr val="002060"/>
                </a:solidFill>
                <a:ea typeface="Calibri"/>
                <a:cs typeface="Times New Roman"/>
              </a:rPr>
            </a:br>
            <a:r>
              <a:rPr lang="ru-RU" b="1" dirty="0">
                <a:solidFill>
                  <a:srgbClr val="002060"/>
                </a:solidFill>
                <a:ea typeface="Calibri"/>
                <a:cs typeface="Times New Roman"/>
              </a:rPr>
              <a:t/>
            </a:r>
            <a:br>
              <a:rPr lang="ru-RU" b="1" dirty="0">
                <a:solidFill>
                  <a:srgbClr val="002060"/>
                </a:solidFill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800278" y="1340768"/>
            <a:ext cx="3886522" cy="511256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  <a:ea typeface="Gadugi" pitchFamily="34" charset="0"/>
              </a:rPr>
              <a:t>о</a:t>
            </a:r>
            <a:r>
              <a:rPr lang="ru-RU" dirty="0" smtClean="0">
                <a:solidFill>
                  <a:srgbClr val="002060"/>
                </a:solidFill>
                <a:ea typeface="Gadugi" pitchFamily="34" charset="0"/>
              </a:rPr>
              <a:t>рганизованны общественные приёмные на </a:t>
            </a:r>
            <a:r>
              <a:rPr lang="ru-RU" dirty="0">
                <a:solidFill>
                  <a:srgbClr val="002060"/>
                </a:solidFill>
                <a:ea typeface="Gadugi" pitchFamily="34" charset="0"/>
              </a:rPr>
              <a:t>базе </a:t>
            </a:r>
            <a:r>
              <a:rPr lang="ru-RU" dirty="0" smtClean="0">
                <a:solidFill>
                  <a:srgbClr val="002060"/>
                </a:solidFill>
                <a:ea typeface="Gadugi" pitchFamily="34" charset="0"/>
              </a:rPr>
              <a:t>ресурсного центра   НКО по адресу :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adugi" pitchFamily="34" charset="0"/>
              </a:rPr>
              <a:t>Маршала</a:t>
            </a:r>
            <a:r>
              <a:rPr lang="ru-RU" dirty="0" smtClean="0">
                <a:solidFill>
                  <a:srgbClr val="002060"/>
                </a:solidFill>
                <a:ea typeface="Gadugi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adugi" pitchFamily="34" charset="0"/>
              </a:rPr>
              <a:t>Новикова дом 5</a:t>
            </a:r>
            <a:r>
              <a:rPr lang="ru-RU" dirty="0" smtClean="0">
                <a:solidFill>
                  <a:srgbClr val="002060"/>
                </a:solidFill>
                <a:ea typeface="Gadugi" pitchFamily="34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  <a:ea typeface="Gadugi" pitchFamily="34" charset="0"/>
              </a:rPr>
              <a:t>Работает телефон: +7(499) 199-1716, +7(495) 942-4018, </a:t>
            </a:r>
            <a:r>
              <a:rPr lang="ru-RU" dirty="0">
                <a:solidFill>
                  <a:srgbClr val="002060"/>
                </a:solidFill>
                <a:ea typeface="Gadugi" pitchFamily="34" charset="0"/>
              </a:rPr>
              <a:t>по которому жители могут записаться на приём или получить необходимую информацию или консультацию  по возникшему вопросу касаемо капитального </a:t>
            </a:r>
            <a:r>
              <a:rPr lang="ru-RU" dirty="0" smtClean="0">
                <a:solidFill>
                  <a:srgbClr val="002060"/>
                </a:solidFill>
                <a:ea typeface="Gadugi" pitchFamily="34" charset="0"/>
              </a:rPr>
              <a:t>ремонта.</a:t>
            </a:r>
          </a:p>
          <a:p>
            <a:pPr marL="0" indent="0" algn="just">
              <a:buNone/>
            </a:pPr>
            <a:endParaRPr lang="ru-RU" b="1" dirty="0">
              <a:solidFill>
                <a:srgbClr val="002060"/>
              </a:solidFill>
              <a:ea typeface="Gadugi" pitchFamily="34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  <a:ea typeface="Gadugi" pitchFamily="34" charset="0"/>
              </a:rPr>
              <a:t>Каждый член РГ закреплен </a:t>
            </a:r>
            <a:r>
              <a:rPr lang="ru-RU" dirty="0">
                <a:solidFill>
                  <a:srgbClr val="002060"/>
                </a:solidFill>
                <a:ea typeface="Gadugi" pitchFamily="34" charset="0"/>
              </a:rPr>
              <a:t>за своей территорией. При поступлении информации от граждан ответственный за свой участок связывается с заявителем </a:t>
            </a:r>
            <a:r>
              <a:rPr lang="ru-RU" dirty="0" smtClean="0">
                <a:solidFill>
                  <a:srgbClr val="002060"/>
                </a:solidFill>
                <a:ea typeface="Gadugi" pitchFamily="34" charset="0"/>
              </a:rPr>
              <a:t>по телефону и первично, </a:t>
            </a:r>
            <a:r>
              <a:rPr lang="ru-RU" dirty="0">
                <a:solidFill>
                  <a:srgbClr val="002060"/>
                </a:solidFill>
                <a:ea typeface="Gadugi" pitchFamily="34" charset="0"/>
              </a:rPr>
              <a:t>согласно регламента работы с </a:t>
            </a:r>
            <a:r>
              <a:rPr lang="ru-RU" dirty="0" smtClean="0">
                <a:solidFill>
                  <a:srgbClr val="002060"/>
                </a:solidFill>
                <a:ea typeface="Gadugi" pitchFamily="34" charset="0"/>
              </a:rPr>
              <a:t>гражданами, </a:t>
            </a:r>
            <a:r>
              <a:rPr lang="ru-RU" dirty="0">
                <a:solidFill>
                  <a:srgbClr val="002060"/>
                </a:solidFill>
                <a:ea typeface="Gadugi" pitchFamily="34" charset="0"/>
              </a:rPr>
              <a:t>делает </a:t>
            </a:r>
            <a:r>
              <a:rPr lang="ru-RU" dirty="0" smtClean="0">
                <a:solidFill>
                  <a:srgbClr val="002060"/>
                </a:solidFill>
                <a:ea typeface="Gadugi" pitchFamily="34" charset="0"/>
              </a:rPr>
              <a:t>опрос </a:t>
            </a:r>
            <a:r>
              <a:rPr lang="ru-RU" dirty="0">
                <a:solidFill>
                  <a:srgbClr val="002060"/>
                </a:solidFill>
                <a:ea typeface="Gadugi" pitchFamily="34" charset="0"/>
              </a:rPr>
              <a:t>по проблеме</a:t>
            </a:r>
            <a:r>
              <a:rPr lang="ru-RU" dirty="0" smtClean="0">
                <a:solidFill>
                  <a:srgbClr val="002060"/>
                </a:solidFill>
                <a:ea typeface="Gadugi" pitchFamily="34" charset="0"/>
              </a:rPr>
              <a:t>.</a:t>
            </a:r>
            <a:endParaRPr lang="ru-RU" b="1" dirty="0">
              <a:solidFill>
                <a:srgbClr val="002060"/>
              </a:solidFill>
              <a:ea typeface="Gadugi" pitchFamily="34" charset="0"/>
            </a:endParaRPr>
          </a:p>
        </p:txBody>
      </p:sp>
      <p:pic>
        <p:nvPicPr>
          <p:cNvPr id="8" name="Рисунок 7" descr="y9f6qijzCy-800x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276872"/>
            <a:ext cx="2540000" cy="2540000"/>
          </a:xfrm>
          <a:prstGeom prst="rect">
            <a:avLst/>
          </a:prstGeom>
        </p:spPr>
      </p:pic>
      <p:pic>
        <p:nvPicPr>
          <p:cNvPr id="12" name="Содержимое 11" descr="IMG_425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4653136"/>
            <a:ext cx="2520280" cy="1890210"/>
          </a:xfrm>
        </p:spPr>
      </p:pic>
    </p:spTree>
    <p:extLst>
      <p:ext uri="{BB962C8B-B14F-4D97-AF65-F5344CB8AC3E}">
        <p14:creationId xmlns:p14="http://schemas.microsoft.com/office/powerpoint/2010/main" xmlns="" val="27762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4058" y="116632"/>
            <a:ext cx="6874246" cy="122413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В СОВМЕСТНЫХ СОВЕЩАНИЯХ ГК, ФКР ГОРОДА МОСКВЫ И ТУ ФКР СЗАО ГОРОДА МОСКВЫ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1556792"/>
            <a:ext cx="3456385" cy="2592288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4437112"/>
            <a:ext cx="2880320" cy="216024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4437112"/>
            <a:ext cx="2747797" cy="2060848"/>
          </a:xfrm>
          <a:prstGeom prst="rect">
            <a:avLst/>
          </a:prstGeom>
        </p:spPr>
      </p:pic>
      <p:pic>
        <p:nvPicPr>
          <p:cNvPr id="7" name="Рисунок 6" descr="77412804_2436706046579924_3112679635406553088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1556792"/>
            <a:ext cx="244827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306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280920" cy="49320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1"/>
                </a:solidFill>
              </a:rPr>
              <a:t>ВЫЕЗДНЫЕ ПРОВЕРКИ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1"/>
                </a:solidFill>
              </a:rPr>
              <a:t>В 2019 году -78 раз.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61842">
            <a:off x="4872100" y="1850017"/>
            <a:ext cx="3642785" cy="2732089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18521">
            <a:off x="765807" y="1793881"/>
            <a:ext cx="3266980" cy="24214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5579" y="4048912"/>
            <a:ext cx="3308714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667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90333">
            <a:off x="948032" y="801223"/>
            <a:ext cx="2839662" cy="2129747"/>
          </a:xfrm>
        </p:spPr>
      </p:pic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071208" y="116632"/>
            <a:ext cx="4110990" cy="64087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ru-RU" sz="3000" b="1" dirty="0">
                <a:solidFill>
                  <a:schemeClr val="accent1"/>
                </a:solidFill>
              </a:rPr>
              <a:t>СОГЛАСИТЕЛЬНАЯ КОМИССИЯ</a:t>
            </a: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наиболее сложным вопросам возможен выезд  Согласительной комиссии. На основании Регламента взаимодействия Городской комиссии и ФКР города Москвы с привлечением представителей подрядных организаций, территориальных органов исполнительной власти, управляющих организаций, представителей собственников помещений в МКД проводятся согласительные процедуры по досудебному урегулированию конфликтных ситуаций между участниками Региональной программы капитального ремонта.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согласительной комиссии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В.В.Семерин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Таких выездов в 2019 году было 11.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8834" y="2865031"/>
            <a:ext cx="2796094" cy="372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017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67544" y="1412776"/>
            <a:ext cx="4184520" cy="50040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повышения уровня информационной открытости подрядным организациям предписано перед началом работ по капитальному ремонту на доме и на строительном городке,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наличии,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устанавливать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стенды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стендах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быть указана не только вся информация о сроках и видах работ, контактные данные ответственных лиц, но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горячей линии Городской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комиссии: +7 (495)  223-48-30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полученная с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Горячей линии»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 в головном офисе поступает по почте в каждый округ незамедлительно.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998" t="1" b="-427"/>
          <a:stretch/>
        </p:blipFill>
        <p:spPr>
          <a:xfrm>
            <a:off x="4987873" y="1844824"/>
            <a:ext cx="3682134" cy="3742523"/>
          </a:xfrm>
        </p:spPr>
      </p:pic>
      <p:sp>
        <p:nvSpPr>
          <p:cNvPr id="2" name="Прямоугольник 1"/>
          <p:cNvSpPr/>
          <p:nvPr/>
        </p:nvSpPr>
        <p:spPr>
          <a:xfrm>
            <a:off x="2809863" y="332656"/>
            <a:ext cx="3328154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>
              <a:spcBef>
                <a:spcPct val="0"/>
              </a:spcBef>
            </a:pPr>
            <a:r>
              <a:rPr lang="ru-RU" sz="2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ИНФОРМИРОВАНИЕ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126576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52400"/>
            <a:ext cx="8363272" cy="1219200"/>
          </a:xfrm>
        </p:spPr>
        <p:txBody>
          <a:bodyPr>
            <a:normAutofit/>
          </a:bodyPr>
          <a:lstStyle/>
          <a:p>
            <a:pPr algn="ctr"/>
            <a:r>
              <a:rPr lang="ru-RU" sz="2600" b="1" dirty="0" smtClean="0"/>
              <a:t>СТАТИСТИКА </a:t>
            </a:r>
            <a:br>
              <a:rPr lang="ru-RU" sz="2600" b="1" dirty="0" smtClean="0"/>
            </a:br>
            <a:r>
              <a:rPr lang="ru-RU" sz="2600" b="1" dirty="0" smtClean="0"/>
              <a:t>ПОСТУПИВШИХ ОБРАЩЕНИЙ</a:t>
            </a:r>
            <a:endParaRPr lang="ru-RU" sz="26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75785380"/>
              </p:ext>
            </p:extLst>
          </p:nvPr>
        </p:nvGraphicFramePr>
        <p:xfrm>
          <a:off x="474216" y="908720"/>
          <a:ext cx="6978104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403648" y="4776068"/>
            <a:ext cx="5007653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Качество работ и прочее.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Ремонт и замена лифтового оборудования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Ремонт фасада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Ремонт инженерных систем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97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Нарушение сроков проведения работ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Ремонт Электроснабжения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302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rmAutofit fontScale="90000"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ОСНОВНЫЕ НАПРАВЛЕНИЯ ВЗАИМОДЕЙСТВИЯ </a:t>
            </a:r>
            <a:br>
              <a:rPr lang="ru-RU" sz="3200" b="1" dirty="0">
                <a:solidFill>
                  <a:schemeClr val="bg1"/>
                </a:solidFill>
              </a:rPr>
            </a:br>
            <a:r>
              <a:rPr lang="ru-RU" sz="3200" b="1" dirty="0">
                <a:solidFill>
                  <a:schemeClr val="bg1"/>
                </a:solidFill>
              </a:rPr>
              <a:t>Окружной рабочей группы по </a:t>
            </a:r>
            <a:r>
              <a:rPr lang="ru-RU" sz="3200" b="1" dirty="0" smtClean="0">
                <a:solidFill>
                  <a:schemeClr val="bg1"/>
                </a:solidFill>
              </a:rPr>
              <a:t>СЗАО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588224" y="3068960"/>
            <a:ext cx="1728192" cy="1368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67543" y="3456002"/>
            <a:ext cx="2016224" cy="954107"/>
          </a:xfrm>
          <a:prstGeom prst="rect">
            <a:avLst/>
          </a:prstGeom>
          <a:noFill/>
          <a:ln w="25400" cmpd="sng">
            <a:solidFill>
              <a:schemeClr val="tx1">
                <a:lumMod val="75000"/>
                <a:lumOff val="25000"/>
                <a:alpha val="77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fontAlgn="t"/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fontAlgn="t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ФКР г.Москвы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fontAlgn="t"/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fontAlgn="t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ТУ ФКР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СЗАО 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635896" y="3140968"/>
            <a:ext cx="1944216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Окружная рабочая группа </a:t>
            </a:r>
          </a:p>
          <a:p>
            <a:pPr algn="ctr"/>
            <a:r>
              <a:rPr lang="ru-RU" b="1" dirty="0"/>
              <a:t>по </a:t>
            </a:r>
            <a:r>
              <a:rPr lang="ru-RU" b="1" dirty="0" smtClean="0"/>
              <a:t>СЗАО 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187624" y="5157192"/>
            <a:ext cx="2016224" cy="738664"/>
          </a:xfrm>
          <a:prstGeom prst="rect">
            <a:avLst/>
          </a:prstGeom>
          <a:noFill/>
          <a:ln w="25400" cmpd="sng">
            <a:solidFill>
              <a:schemeClr val="tx1">
                <a:lumMod val="75000"/>
                <a:lumOff val="25000"/>
                <a:alpha val="77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fontAlgn="t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Средства массовой информации </a:t>
            </a:r>
          </a:p>
          <a:p>
            <a:pPr algn="ctr" fontAlgn="t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СЗАО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и Москвы 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71800" y="1484784"/>
            <a:ext cx="3744416" cy="1169551"/>
          </a:xfrm>
          <a:prstGeom prst="rect">
            <a:avLst/>
          </a:prstGeom>
          <a:noFill/>
          <a:ln w="25400" cmpd="sng">
            <a:solidFill>
              <a:schemeClr val="tx1">
                <a:lumMod val="75000"/>
                <a:lumOff val="25000"/>
                <a:alpha val="77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fontAlgn="t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ГОРОДСКАЯ КОМИССИЯ </a:t>
            </a:r>
          </a:p>
          <a:p>
            <a:pPr algn="ctr" fontAlgn="t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по осуществлению общественного контроля за реализацией Программы капитального ремонта  общего имущества многоквартирных домов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60232" y="3140968"/>
            <a:ext cx="2016224" cy="954107"/>
          </a:xfrm>
          <a:prstGeom prst="rect">
            <a:avLst/>
          </a:prstGeom>
          <a:noFill/>
          <a:ln w="25400" cmpd="sng">
            <a:solidFill>
              <a:schemeClr val="tx1">
                <a:lumMod val="75000"/>
                <a:lumOff val="25000"/>
                <a:alpha val="77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fontAlgn="t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Префектура,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fontAlgn="t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управы районов и управляющие компании СЗАО 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60232" y="4077072"/>
            <a:ext cx="2016224" cy="954107"/>
          </a:xfrm>
          <a:prstGeom prst="rect">
            <a:avLst/>
          </a:prstGeom>
          <a:noFill/>
          <a:ln w="25400" cmpd="sng">
            <a:solidFill>
              <a:schemeClr val="tx1">
                <a:lumMod val="75000"/>
                <a:lumOff val="25000"/>
                <a:alpha val="77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fontAlgn="t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Аппараты муниципальных округов 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СЗАО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депутаты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07904" y="5949280"/>
            <a:ext cx="2016224" cy="523220"/>
          </a:xfrm>
          <a:prstGeom prst="rect">
            <a:avLst/>
          </a:prstGeom>
          <a:noFill/>
          <a:ln w="25400" cmpd="sng">
            <a:solidFill>
              <a:schemeClr val="tx1">
                <a:lumMod val="75000"/>
                <a:lumOff val="25000"/>
                <a:alpha val="77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fontAlgn="t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Общественные объединения 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10800000">
            <a:off x="2699792" y="3861048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5652120" y="3645024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трелка вправо 17"/>
          <p:cNvSpPr/>
          <p:nvPr/>
        </p:nvSpPr>
        <p:spPr>
          <a:xfrm rot="10800000">
            <a:off x="5652120" y="3861048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Стрелка вправо 18"/>
          <p:cNvSpPr/>
          <p:nvPr/>
        </p:nvSpPr>
        <p:spPr>
          <a:xfrm>
            <a:off x="2771800" y="4077072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Стрелка вправо 25"/>
          <p:cNvSpPr/>
          <p:nvPr/>
        </p:nvSpPr>
        <p:spPr>
          <a:xfrm rot="3072292">
            <a:off x="5385818" y="4821400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Стрелка вправо 26"/>
          <p:cNvSpPr/>
          <p:nvPr/>
        </p:nvSpPr>
        <p:spPr>
          <a:xfrm rot="7587366">
            <a:off x="3131840" y="4797152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Стрелка вправо 30"/>
          <p:cNvSpPr/>
          <p:nvPr/>
        </p:nvSpPr>
        <p:spPr>
          <a:xfrm rot="5400000">
            <a:off x="4437405" y="2555483"/>
            <a:ext cx="400703" cy="7075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Стрелка вправо 19"/>
          <p:cNvSpPr/>
          <p:nvPr/>
        </p:nvSpPr>
        <p:spPr>
          <a:xfrm rot="14022623">
            <a:off x="5520229" y="4683234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660232" y="5340852"/>
            <a:ext cx="2016224" cy="523220"/>
          </a:xfrm>
          <a:prstGeom prst="rect">
            <a:avLst/>
          </a:prstGeom>
          <a:noFill/>
          <a:ln w="25400" cmpd="sng">
            <a:solidFill>
              <a:schemeClr val="tx1">
                <a:lumMod val="75000"/>
                <a:lumOff val="25000"/>
                <a:alpha val="77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fontAlgn="t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Контрольно-надзорные органы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Стрелка вправо 24"/>
          <p:cNvSpPr/>
          <p:nvPr/>
        </p:nvSpPr>
        <p:spPr>
          <a:xfrm rot="5400000">
            <a:off x="4103948" y="5409220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Стрелка вправо 28"/>
          <p:cNvSpPr/>
          <p:nvPr/>
        </p:nvSpPr>
        <p:spPr>
          <a:xfrm rot="18241126">
            <a:off x="3284240" y="4949552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Стрелка вправо 29"/>
          <p:cNvSpPr/>
          <p:nvPr/>
        </p:nvSpPr>
        <p:spPr>
          <a:xfrm rot="16200000">
            <a:off x="4319972" y="5409220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539552" y="3933056"/>
            <a:ext cx="20162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5635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274638"/>
            <a:ext cx="6768751" cy="106613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МЕЖВЕДОМСТВЕННОЕ ВЗАИМОДЕЙСТВИЕ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975343" y="5044936"/>
            <a:ext cx="2934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1412776"/>
            <a:ext cx="5544616" cy="4855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тесном взаимодействии с исполнительными органами районов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и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заместителем префекта по ЖКХ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Муляевым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Вячеславом Анатольевичем,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налажена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эффективная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взаимодействию с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подрядными организациями ФКР СЗАО.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секретарь рабочей группы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имеют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присутствовать на штабах, проводимых заместителем префекта с присутствием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 ФКР СЗАО Тимофеева И.В. и заместителя руководителя (технадзора) ФКР СЗАО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Бобкова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С.В.,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представителей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подрядных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</a:t>
            </a:r>
            <a:r>
              <a:rPr lang="ru-RU" sz="16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анизаций, управ районов и управляющих компаний</a:t>
            </a:r>
            <a:r>
              <a:rPr lang="ru-RU" sz="16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ходе совещаний решаются важные вопросы </a:t>
            </a:r>
            <a:r>
              <a:rPr lang="ru-RU" sz="165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общественного контроля в СХАО.</a:t>
            </a:r>
            <a:endParaRPr lang="ru-RU" sz="16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08e05a0e-4e70-470d-b48c-9010fb89428f-768x6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412776"/>
            <a:ext cx="2698237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330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72816"/>
            <a:ext cx="2517866" cy="2737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54669" y="5878203"/>
            <a:ext cx="2448272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1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1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1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Москва</a:t>
            </a:r>
            <a:endParaRPr lang="ru-RU" sz="11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438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Box 95"/>
          <p:cNvSpPr txBox="1"/>
          <p:nvPr/>
        </p:nvSpPr>
        <p:spPr>
          <a:xfrm>
            <a:off x="1" y="571229"/>
            <a:ext cx="7236296" cy="95470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2">
                <a:lumMod val="20000"/>
                <a:lumOff val="80000"/>
              </a:schemeClr>
            </a:outerShdw>
          </a:effectLst>
        </p:spPr>
        <p:txBody>
          <a:bodyPr wrap="square" lIns="45039" tIns="22519" rIns="45039" bIns="22519" rtlCol="0">
            <a:spAutoFit/>
          </a:bodyPr>
          <a:lstStyle/>
          <a:p>
            <a:pPr algn="ctr"/>
            <a:r>
              <a:rPr lang="ru-RU" sz="2954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РУКОВОДИТЕЛЬ ОКРУЖНОЙ РАБОЧЕЙ ГРУППЫ ПО СЗАО г.Москвы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2369" y="1951892"/>
            <a:ext cx="3376246" cy="4009292"/>
          </a:xfrm>
          <a:prstGeom prst="rect">
            <a:avLst/>
          </a:prstGeo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15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Черкасов Павел Владимирович.</a:t>
            </a:r>
            <a:endParaRPr lang="ru-RU" sz="2215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15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Депутат, председатель Совета депутатов ВМО Покровское-Стрешнево.</a:t>
            </a:r>
            <a:endParaRPr lang="ru-RU" sz="2215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64369" y="1951892"/>
            <a:ext cx="3376246" cy="4009292"/>
          </a:xfrm>
          <a:prstGeom prst="rect">
            <a:avLst/>
          </a:prstGeo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77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y9f6qijzCy-800x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2564904"/>
            <a:ext cx="254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579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54648993"/>
              </p:ext>
            </p:extLst>
          </p:nvPr>
        </p:nvGraphicFramePr>
        <p:xfrm>
          <a:off x="-756592" y="484188"/>
          <a:ext cx="9612560" cy="5992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0" y="-42530"/>
            <a:ext cx="9144000" cy="98072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dirty="0" smtClean="0">
                <a:solidFill>
                  <a:schemeClr val="bg1"/>
                </a:solidFill>
              </a:rPr>
              <a:t>Структура Окружной рабочей группы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79512" y="5661248"/>
            <a:ext cx="7416824" cy="36004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Резервные члены Окружной рабочей группы по районам </a:t>
            </a:r>
            <a:endParaRPr lang="ru-RU" sz="14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00140" y="6209928"/>
            <a:ext cx="7396196" cy="43204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Согласительная комиссия Окружной рабочей группы</a:t>
            </a:r>
            <a:endParaRPr lang="ru-RU" sz="1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95850" y="985990"/>
            <a:ext cx="2148150" cy="3967497"/>
          </a:xfrm>
          <a:prstGeom prst="rect">
            <a:avLst/>
          </a:prstGeom>
        </p:spPr>
      </p:pic>
      <p:sp>
        <p:nvSpPr>
          <p:cNvPr id="32" name="Скругленный прямоугольник 31"/>
          <p:cNvSpPr/>
          <p:nvPr/>
        </p:nvSpPr>
        <p:spPr>
          <a:xfrm>
            <a:off x="827584" y="3642732"/>
            <a:ext cx="6336704" cy="43204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Члены Окружной рабочей группы по районам</a:t>
            </a:r>
            <a:endParaRPr lang="ru-RU" sz="1400" b="1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995936" y="3356992"/>
            <a:ext cx="0" cy="28574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2118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3"/>
          <p:cNvSpPr txBox="1">
            <a:spLocks/>
          </p:cNvSpPr>
          <p:nvPr/>
        </p:nvSpPr>
        <p:spPr>
          <a:xfrm>
            <a:off x="4355976" y="332656"/>
            <a:ext cx="4428492" cy="5997129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ctr">
              <a:buFont typeface="Arial" pitchFamily="34" charset="0"/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краткосрочный план Региональной программы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капитального ремонта общего имущества многоквартирных домов Северо-Западного административного округа             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2018-2020 годы включены 189 домов</a:t>
            </a: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 районам:</a:t>
            </a:r>
          </a:p>
          <a:p>
            <a:pPr algn="ctr">
              <a:buFont typeface="Arial" pitchFamily="34" charset="0"/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Покровское-Стрешнево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Северное Тушино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Хорошево-Мневники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Щукино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Южное Тушино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Куркино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трогино</a:t>
            </a:r>
          </a:p>
          <a:p>
            <a:pPr algn="just"/>
            <a:endParaRPr lang="ru-RU" dirty="0" smtClean="0">
              <a:latin typeface="Candara" panose="020E0502030303020204" pitchFamily="34" charset="0"/>
            </a:endParaRPr>
          </a:p>
          <a:p>
            <a:pPr algn="just"/>
            <a:endParaRPr lang="ru-RU" dirty="0" smtClean="0">
              <a:latin typeface="Candara" panose="020E0502030303020204" pitchFamily="34" charset="0"/>
            </a:endParaRPr>
          </a:p>
        </p:txBody>
      </p:sp>
      <p:pic>
        <p:nvPicPr>
          <p:cNvPr id="7170" name="Picture 2" descr="C:\Users\Лукьянов\Desktop\kdfq1ia5qmcejukx6vyx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15" r="32243"/>
          <a:stretch/>
        </p:blipFill>
        <p:spPr bwMode="auto">
          <a:xfrm>
            <a:off x="394048" y="692696"/>
            <a:ext cx="3752850" cy="550545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8789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6840760" cy="1259159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КОЛИЧЕСТВО МКД, С ПРОВЕДЕННЫМИ ПЛАНОВЫМИ РАБОТАМИ КАПИТАЛЬНОГО РЕМОНТА НА 2019 ГОД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63137870"/>
              </p:ext>
            </p:extLst>
          </p:nvPr>
        </p:nvGraphicFramePr>
        <p:xfrm>
          <a:off x="1187623" y="1806195"/>
          <a:ext cx="4699455" cy="4298681"/>
        </p:xfrm>
        <a:graphic>
          <a:graphicData uri="http://schemas.openxmlformats.org/drawingml/2006/table">
            <a:tbl>
              <a:tblPr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{775DCB02-9BB8-47FD-8907-85C794F793BA}</a:tableStyleId>
              </a:tblPr>
              <a:tblGrid>
                <a:gridCol w="25380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613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587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Район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68" marR="9468" marT="9468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baseline="0" dirty="0" smtClean="0">
                          <a:effectLst/>
                        </a:rPr>
                        <a:t>Выполнено                              в 2019 году, домов</a:t>
                      </a:r>
                      <a:endParaRPr lang="ru-RU" sz="1400" u="none" strike="noStrike" dirty="0" smtClean="0">
                        <a:effectLst/>
                      </a:endParaRPr>
                    </a:p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73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Куркино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68" marR="9468" marT="9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73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Митино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68" marR="9468" marT="9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81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Покровское-Стрешнево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68" marR="9468" marT="9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86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Северное Тушино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68" marR="9468" marT="9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28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err="1">
                          <a:effectLst/>
                        </a:rPr>
                        <a:t>Строгино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68" marR="9468" marT="9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86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Хорошево-Мневники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68" marR="9468" marT="9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856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Щукино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68" marR="9468" marT="9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86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Южное Тушино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68" marR="9468" marT="9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842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Итого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68" marR="9468" marT="9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4408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6347714" cy="151216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ГБУ </a:t>
            </a:r>
            <a:r>
              <a:rPr lang="ru-RU" sz="2800" dirty="0" smtClean="0"/>
              <a:t>«ЖИЛИЩНИК РАЙОНОВ» БЫЛИ ПРОВЕДЕНЫ РАБОТЫ В 23 ДОМАХ:</a:t>
            </a:r>
            <a:endParaRPr lang="ru-RU" sz="28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3377458646"/>
              </p:ext>
            </p:extLst>
          </p:nvPr>
        </p:nvGraphicFramePr>
        <p:xfrm>
          <a:off x="323528" y="1556792"/>
          <a:ext cx="5080009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C:\Users\Лукьянов\Desktop\3771-Remont-krovl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607" y="1988840"/>
            <a:ext cx="3394664" cy="2376264"/>
          </a:xfrm>
          <a:prstGeom prst="rect">
            <a:avLst/>
          </a:prstGeom>
          <a:effectLst>
            <a:softEdge rad="63500"/>
          </a:effectLst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2050" name="Picture 2" descr="C:\Users\Лукьянов\Desktop\golovashkina-12---zamena-truboprovoda-co-kapitalnyj-remont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549569"/>
            <a:ext cx="3081143" cy="193397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Лукьянов\Desktop\mira_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545030"/>
            <a:ext cx="2664296" cy="193851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4347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8" y="188640"/>
            <a:ext cx="6498341" cy="174176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КОММЕРЧЕСКИМИ ОРГАНИЗАЦИЯМИ </a:t>
            </a:r>
            <a:r>
              <a:rPr lang="ru-RU" sz="2800" dirty="0" smtClean="0"/>
              <a:t>БЫЛИ ПРОВЕДЕНЫ РАБОТЫ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В </a:t>
            </a:r>
            <a:r>
              <a:rPr lang="ru-RU" sz="2800" dirty="0" smtClean="0"/>
              <a:t>407 ДОМАХ:</a:t>
            </a:r>
            <a:endParaRPr lang="ru-RU" sz="28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3377458646"/>
              </p:ext>
            </p:extLst>
          </p:nvPr>
        </p:nvGraphicFramePr>
        <p:xfrm>
          <a:off x="395536" y="1556792"/>
          <a:ext cx="5080009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C:\Users\Лукьянов\Desktop\3771-Remont-krovl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607" y="1988840"/>
            <a:ext cx="3394664" cy="2376264"/>
          </a:xfrm>
          <a:prstGeom prst="rect">
            <a:avLst/>
          </a:prstGeom>
          <a:effectLst>
            <a:softEdge rad="63500"/>
          </a:effectLst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2050" name="Picture 2" descr="C:\Users\Лукьянов\Desktop\golovashkina-12---zamena-truboprovoda-co-kapitalnyj-remont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549569"/>
            <a:ext cx="3081143" cy="193397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Лукьянов\Desktop\mira_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545030"/>
            <a:ext cx="2664296" cy="193851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4347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5835" y="188640"/>
            <a:ext cx="777686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spcBef>
                <a:spcPct val="0"/>
              </a:spcBef>
            </a:pPr>
            <a:r>
              <a:rPr lang="ru-RU" sz="28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ВСТРЕЧИ С СОБСТВЕННИКАМИ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вопросу согласования дополнительных работ к региональной программе по домам краткосрочной программы при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участии: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ТУ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ФКР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endParaRPr lang="ru-RU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Представителями ГК и РГ по СЗАО </a:t>
            </a:r>
          </a:p>
          <a:p>
            <a:pPr>
              <a:buFont typeface="Wingdings" pitchFamily="2" charset="2"/>
              <a:buChar char="Ø"/>
            </a:pP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Префектуры СЗАО; </a:t>
            </a:r>
          </a:p>
          <a:p>
            <a:pPr>
              <a:buFont typeface="Wingdings" pitchFamily="2" charset="2"/>
              <a:buChar char="Ø"/>
            </a:pP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Управ районов; </a:t>
            </a:r>
          </a:p>
          <a:p>
            <a:pPr>
              <a:buFont typeface="Wingdings" pitchFamily="2" charset="2"/>
              <a:buChar char="Ø"/>
            </a:pP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Управляющих организаций;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ГЖИ по СЗАО;</a:t>
            </a:r>
          </a:p>
          <a:p>
            <a:pPr>
              <a:buFont typeface="Wingdings" pitchFamily="2" charset="2"/>
              <a:buChar char="Ø"/>
            </a:pP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Старших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домам;</a:t>
            </a:r>
          </a:p>
          <a:p>
            <a:pPr>
              <a:buFont typeface="Wingdings" pitchFamily="2" charset="2"/>
              <a:buChar char="Ø"/>
            </a:pPr>
            <a:endParaRPr lang="ru-RU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Депутатами ВМО.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Лукьянов\Desktop\sobstvennik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285"/>
          <a:stretch/>
        </p:blipFill>
        <p:spPr bwMode="auto">
          <a:xfrm>
            <a:off x="4932040" y="2492896"/>
            <a:ext cx="3240360" cy="216024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732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88640"/>
            <a:ext cx="6347714" cy="93610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ЗАМЕНА ЛИФТОВОГО ХОЗЯЙСТВА </a:t>
            </a:r>
            <a:br>
              <a:rPr lang="ru-RU" sz="2800" b="1" dirty="0" smtClean="0"/>
            </a:br>
            <a:r>
              <a:rPr lang="ru-RU" sz="2800" b="1" dirty="0" smtClean="0"/>
              <a:t>В 2019 ГОДУ</a:t>
            </a:r>
            <a:endParaRPr lang="ru-RU" sz="2800" b="1" dirty="0"/>
          </a:p>
        </p:txBody>
      </p:sp>
      <p:graphicFrame>
        <p:nvGraphicFramePr>
          <p:cNvPr id="5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57514189"/>
              </p:ext>
            </p:extLst>
          </p:nvPr>
        </p:nvGraphicFramePr>
        <p:xfrm>
          <a:off x="467544" y="2924944"/>
          <a:ext cx="316835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Объект 2"/>
          <p:cNvSpPr txBox="1">
            <a:spLocks/>
          </p:cNvSpPr>
          <p:nvPr/>
        </p:nvSpPr>
        <p:spPr>
          <a:xfrm>
            <a:off x="306750" y="1628800"/>
            <a:ext cx="8568951" cy="10290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 dirty="0" smtClean="0"/>
              <a:t>В </a:t>
            </a:r>
            <a:r>
              <a:rPr lang="ru-RU" sz="1800" b="1" dirty="0" smtClean="0"/>
              <a:t>2015-2018 гг. </a:t>
            </a:r>
            <a:r>
              <a:rPr lang="ru-RU" sz="1800" dirty="0" smtClean="0"/>
              <a:t>замена лифтового оборудования проведена                            в 10</a:t>
            </a:r>
            <a:r>
              <a:rPr lang="ru-RU" sz="1800" b="1" dirty="0" smtClean="0"/>
              <a:t>93 лифтах</a:t>
            </a:r>
            <a:r>
              <a:rPr lang="ru-RU" sz="1800" dirty="0" smtClean="0"/>
              <a:t>. </a:t>
            </a:r>
          </a:p>
          <a:p>
            <a:pPr algn="just"/>
            <a:r>
              <a:rPr lang="ru-RU" sz="1800" dirty="0" smtClean="0"/>
              <a:t>В </a:t>
            </a:r>
            <a:r>
              <a:rPr lang="ru-RU" sz="1800" b="1" dirty="0" smtClean="0"/>
              <a:t>2019 году проведена замена</a:t>
            </a:r>
            <a:r>
              <a:rPr lang="ru-RU" sz="1800" dirty="0" smtClean="0"/>
              <a:t> </a:t>
            </a:r>
            <a:r>
              <a:rPr lang="ru-RU" sz="1800" b="1" dirty="0" smtClean="0"/>
              <a:t> 370 лифтов</a:t>
            </a:r>
            <a:r>
              <a:rPr lang="ru-RU" sz="1800" dirty="0" smtClean="0"/>
              <a:t>.</a:t>
            </a:r>
            <a:endParaRPr lang="ru-RU" dirty="0"/>
          </a:p>
        </p:txBody>
      </p:sp>
      <p:pic>
        <p:nvPicPr>
          <p:cNvPr id="5123" name="Picture 3" descr="C:\Users\Лукьянов\Desktop\1465305151-463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15" r="3315" b="8524"/>
          <a:stretch/>
        </p:blipFill>
        <p:spPr bwMode="auto">
          <a:xfrm>
            <a:off x="4283968" y="2852936"/>
            <a:ext cx="4472503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737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  <a:fontScheme name="Аспект">
    <a:majorFont>
      <a:latin typeface="Trebuchet MS"/>
      <a:ea typeface=""/>
      <a:cs typeface=""/>
      <a:font script="Jpan" typeface="メイリオ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メイリオ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Аспект">
    <a:fillStyleLst>
      <a:solidFill>
        <a:schemeClr val="phClr"/>
      </a:solidFill>
      <a:gradFill rotWithShape="1">
        <a:gsLst>
          <a:gs pos="0">
            <a:schemeClr val="phClr">
              <a:tint val="65000"/>
              <a:lumMod val="110000"/>
            </a:schemeClr>
          </a:gs>
          <a:gs pos="88000">
            <a:schemeClr val="phClr">
              <a:tint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lumMod val="100000"/>
            </a:schemeClr>
          </a:gs>
          <a:gs pos="78000">
            <a:schemeClr val="phClr">
              <a:shade val="94000"/>
              <a:lumMod val="94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04000"/>
            </a:schemeClr>
          </a:gs>
          <a:gs pos="94000">
            <a:schemeClr val="phClr">
              <a:shade val="96000"/>
              <a:lumMod val="82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94000"/>
              <a:lumMod val="96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937</TotalTime>
  <Words>721</Words>
  <Application>Microsoft Office PowerPoint</Application>
  <PresentationFormat>Экран (4:3)</PresentationFormat>
  <Paragraphs>146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Аспект</vt:lpstr>
      <vt:lpstr>Слайд 1</vt:lpstr>
      <vt:lpstr>Слайд 2</vt:lpstr>
      <vt:lpstr>Слайд 3</vt:lpstr>
      <vt:lpstr>Слайд 4</vt:lpstr>
      <vt:lpstr>КОЛИЧЕСТВО МКД, С ПРОВЕДЕННЫМИ ПЛАНОВЫМИ РАБОТАМИ КАПИТАЛЬНОГО РЕМОНТА НА 2019 ГОД</vt:lpstr>
      <vt:lpstr>ГБУ «ЖИЛИЩНИК РАЙОНОВ» БЫЛИ ПРОВЕДЕНЫ РАБОТЫ В 23 ДОМАХ:</vt:lpstr>
      <vt:lpstr>КОММЕРЧЕСКИМИ ОРГАНИЗАЦИЯМИ БЫЛИ ПРОВЕДЕНЫ РАБОТЫ  В 407 ДОМАХ:</vt:lpstr>
      <vt:lpstr>Слайд 8</vt:lpstr>
      <vt:lpstr>ЗАМЕНА ЛИФТОВОГО ХОЗЯЙСТВА  В 2019 ГОДУ</vt:lpstr>
      <vt:lpstr> РАБОТА С ОБРАЩЕНИЯМИ  ЖИТЕЛЕЙ СЗАО ГОРОДА МОСКВЫ    </vt:lpstr>
      <vt:lpstr>УЧАСТИЕ В СОВМЕСТНЫХ СОВЕЩАНИЯХ ГК, ФКР ГОРОДА МОСКВЫ И ТУ ФКР СЗАО ГОРОДА МОСКВЫ</vt:lpstr>
      <vt:lpstr>Слайд 12</vt:lpstr>
      <vt:lpstr>Слайд 13</vt:lpstr>
      <vt:lpstr>Слайд 14</vt:lpstr>
      <vt:lpstr>СТАТИСТИКА  ПОСТУПИВШИХ ОБРАЩЕНИЙ</vt:lpstr>
      <vt:lpstr>ОСНОВНЫЕ НАПРАВЛЕНИЯ ВЗАИМОДЕЙСТВИЯ  Окружной рабочей группы по СЗАО </vt:lpstr>
      <vt:lpstr>МЕЖВЕДОМСТВЕННОЕ ВЗАИМОДЕЙСТВИЕ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Джабраилов Басир Гусейнович</dc:creator>
  <cp:lastModifiedBy>as.maksimov@outlook.com</cp:lastModifiedBy>
  <cp:revision>152</cp:revision>
  <cp:lastPrinted>2019-01-31T10:38:44Z</cp:lastPrinted>
  <dcterms:created xsi:type="dcterms:W3CDTF">2018-02-15T06:46:23Z</dcterms:created>
  <dcterms:modified xsi:type="dcterms:W3CDTF">2020-04-02T06:28:09Z</dcterms:modified>
</cp:coreProperties>
</file>