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19" r:id="rId1"/>
    <p:sldMasterId id="2147484604" r:id="rId2"/>
    <p:sldMasterId id="2147484634" r:id="rId3"/>
  </p:sldMasterIdLst>
  <p:notesMasterIdLst>
    <p:notesMasterId r:id="rId22"/>
  </p:notesMasterIdLst>
  <p:sldIdLst>
    <p:sldId id="256" r:id="rId4"/>
    <p:sldId id="351" r:id="rId5"/>
    <p:sldId id="331" r:id="rId6"/>
    <p:sldId id="322" r:id="rId7"/>
    <p:sldId id="309" r:id="rId8"/>
    <p:sldId id="332" r:id="rId9"/>
    <p:sldId id="365" r:id="rId10"/>
    <p:sldId id="347" r:id="rId11"/>
    <p:sldId id="367" r:id="rId12"/>
    <p:sldId id="359" r:id="rId13"/>
    <p:sldId id="349" r:id="rId14"/>
    <p:sldId id="361" r:id="rId15"/>
    <p:sldId id="348" r:id="rId16"/>
    <p:sldId id="344" r:id="rId17"/>
    <p:sldId id="366" r:id="rId18"/>
    <p:sldId id="342" r:id="rId19"/>
    <p:sldId id="362" r:id="rId20"/>
    <p:sldId id="350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300F"/>
    <a:srgbClr val="FFFFFF"/>
    <a:srgbClr val="9B2D1F"/>
    <a:srgbClr val="F8C7BA"/>
    <a:srgbClr val="F4A28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67" autoAdjust="0"/>
    <p:restoredTop sz="94660" autoAdjust="0"/>
  </p:normalViewPr>
  <p:slideViewPr>
    <p:cSldViewPr>
      <p:cViewPr varScale="1">
        <p:scale>
          <a:sx n="91" d="100"/>
          <a:sy n="91" d="100"/>
        </p:scale>
        <p:origin x="-125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Relationship Id="rId4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plotArea>
      <c:layout>
        <c:manualLayout>
          <c:layoutTarget val="inner"/>
          <c:xMode val="edge"/>
          <c:yMode val="edge"/>
          <c:x val="0.11255216535433069"/>
          <c:y val="0.12008322499958862"/>
          <c:w val="0.57411657917760217"/>
          <c:h val="0.63791489081604102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Капитальный ремонт общего имущества МКД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cat>
            <c:strRef>
              <c:f>Лист1!$A$2:$A$13</c:f>
              <c:strCache>
                <c:ptCount val="12"/>
                <c:pt idx="0">
                  <c:v>Академический </c:v>
                </c:pt>
                <c:pt idx="1">
                  <c:v>Гагаринский </c:v>
                </c:pt>
                <c:pt idx="2">
                  <c:v>Зюзино</c:v>
                </c:pt>
                <c:pt idx="3">
                  <c:v>Коньково</c:v>
                </c:pt>
                <c:pt idx="4">
                  <c:v>Котловка</c:v>
                </c:pt>
                <c:pt idx="5">
                  <c:v>Ломоносовский </c:v>
                </c:pt>
                <c:pt idx="6">
                  <c:v>Обручевский</c:v>
                </c:pt>
                <c:pt idx="7">
                  <c:v>Северное Бутово</c:v>
                </c:pt>
                <c:pt idx="8">
                  <c:v>Теплый Стан</c:v>
                </c:pt>
                <c:pt idx="9">
                  <c:v>Черемушки</c:v>
                </c:pt>
                <c:pt idx="10">
                  <c:v>Южное Бутово</c:v>
                </c:pt>
                <c:pt idx="11">
                  <c:v>Ясенево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43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17</c:v>
                </c:pt>
                <c:pt idx="5">
                  <c:v>20</c:v>
                </c:pt>
                <c:pt idx="6">
                  <c:v>8</c:v>
                </c:pt>
                <c:pt idx="7">
                  <c:v>15</c:v>
                </c:pt>
                <c:pt idx="8">
                  <c:v>1</c:v>
                </c:pt>
                <c:pt idx="9">
                  <c:v>14</c:v>
                </c:pt>
                <c:pt idx="10">
                  <c:v>30</c:v>
                </c:pt>
                <c:pt idx="11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Замена лифтового оборудования и ремонт лифтовых шахт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cat>
            <c:strRef>
              <c:f>Лист1!$A$2:$A$13</c:f>
              <c:strCache>
                <c:ptCount val="12"/>
                <c:pt idx="0">
                  <c:v>Академический </c:v>
                </c:pt>
                <c:pt idx="1">
                  <c:v>Гагаринский </c:v>
                </c:pt>
                <c:pt idx="2">
                  <c:v>Зюзино</c:v>
                </c:pt>
                <c:pt idx="3">
                  <c:v>Коньково</c:v>
                </c:pt>
                <c:pt idx="4">
                  <c:v>Котловка</c:v>
                </c:pt>
                <c:pt idx="5">
                  <c:v>Ломоносовский </c:v>
                </c:pt>
                <c:pt idx="6">
                  <c:v>Обручевский</c:v>
                </c:pt>
                <c:pt idx="7">
                  <c:v>Северное Бутово</c:v>
                </c:pt>
                <c:pt idx="8">
                  <c:v>Теплый Стан</c:v>
                </c:pt>
                <c:pt idx="9">
                  <c:v>Черемушки</c:v>
                </c:pt>
                <c:pt idx="10">
                  <c:v>Южное Бутово</c:v>
                </c:pt>
                <c:pt idx="11">
                  <c:v>Ясенево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5</c:v>
                </c:pt>
                <c:pt idx="8">
                  <c:v>0</c:v>
                </c:pt>
                <c:pt idx="9">
                  <c:v>2</c:v>
                </c:pt>
                <c:pt idx="10">
                  <c:v>20</c:v>
                </c:pt>
                <c:pt idx="1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Оценка лифтов требованиям Технического регламента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Лист1!$A$2:$A$13</c:f>
              <c:strCache>
                <c:ptCount val="12"/>
                <c:pt idx="0">
                  <c:v>Академический </c:v>
                </c:pt>
                <c:pt idx="1">
                  <c:v>Гагаринский </c:v>
                </c:pt>
                <c:pt idx="2">
                  <c:v>Зюзино</c:v>
                </c:pt>
                <c:pt idx="3">
                  <c:v>Коньково</c:v>
                </c:pt>
                <c:pt idx="4">
                  <c:v>Котловка</c:v>
                </c:pt>
                <c:pt idx="5">
                  <c:v>Ломоносовский </c:v>
                </c:pt>
                <c:pt idx="6">
                  <c:v>Обручевский</c:v>
                </c:pt>
                <c:pt idx="7">
                  <c:v>Северное Бутово</c:v>
                </c:pt>
                <c:pt idx="8">
                  <c:v>Теплый Стан</c:v>
                </c:pt>
                <c:pt idx="9">
                  <c:v>Черемушки</c:v>
                </c:pt>
                <c:pt idx="10">
                  <c:v>Южное Бутово</c:v>
                </c:pt>
                <c:pt idx="11">
                  <c:v>Ясенево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5</c:v>
                </c:pt>
                <c:pt idx="5">
                  <c:v>5</c:v>
                </c:pt>
                <c:pt idx="6">
                  <c:v>1</c:v>
                </c:pt>
                <c:pt idx="7">
                  <c:v>10</c:v>
                </c:pt>
                <c:pt idx="8">
                  <c:v>1</c:v>
                </c:pt>
                <c:pt idx="9">
                  <c:v>12</c:v>
                </c:pt>
                <c:pt idx="10">
                  <c:v>11</c:v>
                </c:pt>
                <c:pt idx="11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Разработка проектной документации </c:v>
                </c:pt>
              </c:strCache>
            </c:strRef>
          </c:tx>
          <c:spPr>
            <a:solidFill>
              <a:srgbClr val="F8C7BA"/>
            </a:solidFill>
            <a:ln>
              <a:noFill/>
            </a:ln>
            <a:effectLst/>
          </c:spPr>
          <c:cat>
            <c:strRef>
              <c:f>Лист1!$A$2:$A$13</c:f>
              <c:strCache>
                <c:ptCount val="12"/>
                <c:pt idx="0">
                  <c:v>Академический </c:v>
                </c:pt>
                <c:pt idx="1">
                  <c:v>Гагаринский </c:v>
                </c:pt>
                <c:pt idx="2">
                  <c:v>Зюзино</c:v>
                </c:pt>
                <c:pt idx="3">
                  <c:v>Коньково</c:v>
                </c:pt>
                <c:pt idx="4">
                  <c:v>Котловка</c:v>
                </c:pt>
                <c:pt idx="5">
                  <c:v>Ломоносовский </c:v>
                </c:pt>
                <c:pt idx="6">
                  <c:v>Обручевский</c:v>
                </c:pt>
                <c:pt idx="7">
                  <c:v>Северное Бутово</c:v>
                </c:pt>
                <c:pt idx="8">
                  <c:v>Теплый Стан</c:v>
                </c:pt>
                <c:pt idx="9">
                  <c:v>Черемушки</c:v>
                </c:pt>
                <c:pt idx="10">
                  <c:v>Южное Бутово</c:v>
                </c:pt>
                <c:pt idx="11">
                  <c:v>Ясенево</c:v>
                </c:pt>
              </c:strCache>
            </c:strRef>
          </c:cat>
          <c:val>
            <c:numRef>
              <c:f>Лист1!$E$2:$E$13</c:f>
              <c:numCache>
                <c:formatCode>General</c:formatCode>
                <c:ptCount val="12"/>
                <c:pt idx="0">
                  <c:v>38</c:v>
                </c:pt>
                <c:pt idx="1">
                  <c:v>8</c:v>
                </c:pt>
                <c:pt idx="2">
                  <c:v>3</c:v>
                </c:pt>
                <c:pt idx="3">
                  <c:v>1</c:v>
                </c:pt>
                <c:pt idx="4">
                  <c:v>12</c:v>
                </c:pt>
                <c:pt idx="5">
                  <c:v>15</c:v>
                </c:pt>
                <c:pt idx="6">
                  <c:v>7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overlap val="100"/>
        <c:axId val="146784640"/>
        <c:axId val="146786560"/>
      </c:barChart>
      <c:dateAx>
        <c:axId val="146784640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6786560"/>
        <c:crosses val="autoZero"/>
        <c:lblOffset val="100"/>
        <c:baseTimeUnit val="days"/>
      </c:dateAx>
      <c:valAx>
        <c:axId val="1467865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678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055555555555602"/>
          <c:y val="0.10848687761738744"/>
          <c:w val="0.30416666666666697"/>
          <c:h val="0.6614966632581890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0.31735389339940234"/>
          <c:y val="5.1256408456503699E-2"/>
          <c:w val="0.40261091456218751"/>
          <c:h val="0.491300665589107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Капитальный ремонт общего имущества МКД</c:v>
                </c:pt>
                <c:pt idx="1">
                  <c:v>Замена лифтового оборудования и ремонт лифтовых шахт</c:v>
                </c:pt>
                <c:pt idx="2">
                  <c:v> Проектно-сметная документация  </c:v>
                </c:pt>
                <c:pt idx="3">
                  <c:v> Качество СМР</c:v>
                </c:pt>
                <c:pt idx="4">
                  <c:v> Сроки проведения СМР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102</c:v>
                </c:pt>
                <c:pt idx="1">
                  <c:v>98</c:v>
                </c:pt>
                <c:pt idx="2">
                  <c:v>42</c:v>
                </c:pt>
                <c:pt idx="3">
                  <c:v>83</c:v>
                </c:pt>
                <c:pt idx="4">
                  <c:v>51</c:v>
                </c:pt>
              </c:numCache>
            </c:numRef>
          </c:val>
        </c:ser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"/>
          <c:y val="0.56059226115289951"/>
          <c:w val="1"/>
          <c:h val="0.43940773884710038"/>
        </c:manualLayout>
      </c:layout>
      <c:overlay val="1"/>
      <c:spPr>
        <a:effectLst>
          <a:outerShdw blurRad="50800" dist="50800" dir="5400000" algn="ctr" rotWithShape="0">
            <a:schemeClr val="accent1">
              <a:lumMod val="75000"/>
            </a:schemeClr>
          </a:outerShdw>
        </a:effectLst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 anchor="b"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0.31735389339940234"/>
          <c:y val="5.1256408456503699E-2"/>
          <c:w val="0.40261091456218751"/>
          <c:h val="0.491300665589107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Капитальный ремонт общего имущества МКД</c:v>
                </c:pt>
                <c:pt idx="1">
                  <c:v>Замена лифтового оборудования и ремонт лифтовых шахт</c:v>
                </c:pt>
                <c:pt idx="2">
                  <c:v> Проектно-сметная документация  </c:v>
                </c:pt>
                <c:pt idx="3">
                  <c:v> Качество СМР</c:v>
                </c:pt>
                <c:pt idx="4">
                  <c:v> Сроки проведения СМР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88</c:v>
                </c:pt>
                <c:pt idx="1">
                  <c:v>81</c:v>
                </c:pt>
                <c:pt idx="2">
                  <c:v>53</c:v>
                </c:pt>
                <c:pt idx="3">
                  <c:v>87</c:v>
                </c:pt>
                <c:pt idx="4">
                  <c:v>42</c:v>
                </c:pt>
              </c:numCache>
            </c:numRef>
          </c:val>
        </c:ser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"/>
          <c:y val="0.53060893560846256"/>
          <c:w val="0.99841152766290586"/>
          <c:h val="0.46939106439153822"/>
        </c:manualLayout>
      </c:layout>
      <c:overlay val="1"/>
      <c:spPr>
        <a:effectLst>
          <a:outerShdw blurRad="50800" dist="50800" dir="5400000" algn="ctr" rotWithShape="0">
            <a:schemeClr val="accent1">
              <a:lumMod val="75000"/>
            </a:schemeClr>
          </a:outerShdw>
        </a:effectLst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 anchor="b"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6376620397897998E-2"/>
          <c:y val="1.5035341600338831E-2"/>
          <c:w val="0.96616489226109759"/>
          <c:h val="0.9057015469903058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Лист1!$A$2:$A$33</c:f>
              <c:strCache>
                <c:ptCount val="32"/>
                <c:pt idx="0">
                  <c:v>май</c:v>
                </c:pt>
                <c:pt idx="1">
                  <c:v>июнь</c:v>
                </c:pt>
                <c:pt idx="2">
                  <c:v>июль</c:v>
                </c:pt>
                <c:pt idx="3">
                  <c:v>августа</c:v>
                </c:pt>
                <c:pt idx="4">
                  <c:v>сентябрь</c:v>
                </c:pt>
                <c:pt idx="5">
                  <c:v>октябрь</c:v>
                </c:pt>
                <c:pt idx="6">
                  <c:v>ноябрь</c:v>
                </c:pt>
                <c:pt idx="7">
                  <c:v>декабрь</c:v>
                </c:pt>
                <c:pt idx="8">
                  <c:v>январь</c:v>
                </c:pt>
                <c:pt idx="9">
                  <c:v>февраль</c:v>
                </c:pt>
                <c:pt idx="10">
                  <c:v>март</c:v>
                </c:pt>
                <c:pt idx="11">
                  <c:v>апрель</c:v>
                </c:pt>
                <c:pt idx="12">
                  <c:v>май</c:v>
                </c:pt>
                <c:pt idx="13">
                  <c:v>июнь</c:v>
                </c:pt>
                <c:pt idx="14">
                  <c:v>июль</c:v>
                </c:pt>
                <c:pt idx="15">
                  <c:v>августа</c:v>
                </c:pt>
                <c:pt idx="16">
                  <c:v>сентябрь</c:v>
                </c:pt>
                <c:pt idx="17">
                  <c:v>октябрь</c:v>
                </c:pt>
                <c:pt idx="18">
                  <c:v>ноябрь</c:v>
                </c:pt>
                <c:pt idx="19">
                  <c:v>декабрь</c:v>
                </c:pt>
                <c:pt idx="20">
                  <c:v>январь</c:v>
                </c:pt>
                <c:pt idx="21">
                  <c:v>февраль</c:v>
                </c:pt>
                <c:pt idx="22">
                  <c:v>март</c:v>
                </c:pt>
                <c:pt idx="23">
                  <c:v>апрель</c:v>
                </c:pt>
                <c:pt idx="24">
                  <c:v>май</c:v>
                </c:pt>
                <c:pt idx="25">
                  <c:v>июнь</c:v>
                </c:pt>
                <c:pt idx="26">
                  <c:v>июль </c:v>
                </c:pt>
                <c:pt idx="27">
                  <c:v>август</c:v>
                </c:pt>
                <c:pt idx="28">
                  <c:v>сентябрь</c:v>
                </c:pt>
                <c:pt idx="29">
                  <c:v>октябрь</c:v>
                </c:pt>
                <c:pt idx="30">
                  <c:v>ноябрь</c:v>
                </c:pt>
                <c:pt idx="31">
                  <c:v>декабрь</c:v>
                </c:pt>
              </c:strCache>
            </c:strRef>
          </c:cat>
          <c:val>
            <c:numRef>
              <c:f>Лист1!$B$2:$B$33</c:f>
              <c:numCache>
                <c:formatCode>General</c:formatCode>
                <c:ptCount val="32"/>
                <c:pt idx="0">
                  <c:v>62</c:v>
                </c:pt>
                <c:pt idx="1">
                  <c:v>66</c:v>
                </c:pt>
                <c:pt idx="2">
                  <c:v>52</c:v>
                </c:pt>
                <c:pt idx="3">
                  <c:v>40</c:v>
                </c:pt>
                <c:pt idx="4">
                  <c:v>35</c:v>
                </c:pt>
                <c:pt idx="5">
                  <c:v>18</c:v>
                </c:pt>
                <c:pt idx="6">
                  <c:v>35</c:v>
                </c:pt>
                <c:pt idx="7">
                  <c:v>3</c:v>
                </c:pt>
                <c:pt idx="8">
                  <c:v>19</c:v>
                </c:pt>
                <c:pt idx="9">
                  <c:v>19</c:v>
                </c:pt>
                <c:pt idx="10">
                  <c:v>18</c:v>
                </c:pt>
                <c:pt idx="11">
                  <c:v>15</c:v>
                </c:pt>
                <c:pt idx="12">
                  <c:v>14</c:v>
                </c:pt>
                <c:pt idx="13">
                  <c:v>10</c:v>
                </c:pt>
                <c:pt idx="14">
                  <c:v>11</c:v>
                </c:pt>
                <c:pt idx="15">
                  <c:v>8</c:v>
                </c:pt>
                <c:pt idx="16">
                  <c:v>8</c:v>
                </c:pt>
                <c:pt idx="17">
                  <c:v>13</c:v>
                </c:pt>
                <c:pt idx="18">
                  <c:v>11</c:v>
                </c:pt>
                <c:pt idx="19">
                  <c:v>0</c:v>
                </c:pt>
                <c:pt idx="20">
                  <c:v>0</c:v>
                </c:pt>
                <c:pt idx="21">
                  <c:v>3</c:v>
                </c:pt>
                <c:pt idx="22">
                  <c:v>5</c:v>
                </c:pt>
                <c:pt idx="23">
                  <c:v>7</c:v>
                </c:pt>
                <c:pt idx="24">
                  <c:v>0</c:v>
                </c:pt>
                <c:pt idx="25">
                  <c:v>9</c:v>
                </c:pt>
                <c:pt idx="26">
                  <c:v>11</c:v>
                </c:pt>
                <c:pt idx="27">
                  <c:v>18</c:v>
                </c:pt>
                <c:pt idx="28">
                  <c:v>31</c:v>
                </c:pt>
                <c:pt idx="29">
                  <c:v>15</c:v>
                </c:pt>
                <c:pt idx="30">
                  <c:v>15</c:v>
                </c:pt>
                <c:pt idx="31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Лист1!$A$2:$A$33</c:f>
              <c:strCache>
                <c:ptCount val="32"/>
                <c:pt idx="0">
                  <c:v>май</c:v>
                </c:pt>
                <c:pt idx="1">
                  <c:v>июнь</c:v>
                </c:pt>
                <c:pt idx="2">
                  <c:v>июль</c:v>
                </c:pt>
                <c:pt idx="3">
                  <c:v>августа</c:v>
                </c:pt>
                <c:pt idx="4">
                  <c:v>сентябрь</c:v>
                </c:pt>
                <c:pt idx="5">
                  <c:v>октябрь</c:v>
                </c:pt>
                <c:pt idx="6">
                  <c:v>ноябрь</c:v>
                </c:pt>
                <c:pt idx="7">
                  <c:v>декабрь</c:v>
                </c:pt>
                <c:pt idx="8">
                  <c:v>январь</c:v>
                </c:pt>
                <c:pt idx="9">
                  <c:v>февраль</c:v>
                </c:pt>
                <c:pt idx="10">
                  <c:v>март</c:v>
                </c:pt>
                <c:pt idx="11">
                  <c:v>апрель</c:v>
                </c:pt>
                <c:pt idx="12">
                  <c:v>май</c:v>
                </c:pt>
                <c:pt idx="13">
                  <c:v>июнь</c:v>
                </c:pt>
                <c:pt idx="14">
                  <c:v>июль</c:v>
                </c:pt>
                <c:pt idx="15">
                  <c:v>августа</c:v>
                </c:pt>
                <c:pt idx="16">
                  <c:v>сентябрь</c:v>
                </c:pt>
                <c:pt idx="17">
                  <c:v>октябрь</c:v>
                </c:pt>
                <c:pt idx="18">
                  <c:v>ноябрь</c:v>
                </c:pt>
                <c:pt idx="19">
                  <c:v>декабрь</c:v>
                </c:pt>
                <c:pt idx="20">
                  <c:v>январь</c:v>
                </c:pt>
                <c:pt idx="21">
                  <c:v>февраль</c:v>
                </c:pt>
                <c:pt idx="22">
                  <c:v>март</c:v>
                </c:pt>
                <c:pt idx="23">
                  <c:v>апрель</c:v>
                </c:pt>
                <c:pt idx="24">
                  <c:v>май</c:v>
                </c:pt>
                <c:pt idx="25">
                  <c:v>июнь</c:v>
                </c:pt>
                <c:pt idx="26">
                  <c:v>июль </c:v>
                </c:pt>
                <c:pt idx="27">
                  <c:v>август</c:v>
                </c:pt>
                <c:pt idx="28">
                  <c:v>сентябрь</c:v>
                </c:pt>
                <c:pt idx="29">
                  <c:v>октябрь</c:v>
                </c:pt>
                <c:pt idx="30">
                  <c:v>ноябрь</c:v>
                </c:pt>
                <c:pt idx="31">
                  <c:v>декабрь</c:v>
                </c:pt>
              </c:strCache>
            </c:strRef>
          </c:cat>
          <c:val>
            <c:numRef>
              <c:f>Лист1!$C$2:$C$33</c:f>
              <c:numCache>
                <c:formatCode>General</c:formatCode>
                <c:ptCount val="3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Лист1!$A$2:$A$33</c:f>
              <c:strCache>
                <c:ptCount val="32"/>
                <c:pt idx="0">
                  <c:v>май</c:v>
                </c:pt>
                <c:pt idx="1">
                  <c:v>июнь</c:v>
                </c:pt>
                <c:pt idx="2">
                  <c:v>июль</c:v>
                </c:pt>
                <c:pt idx="3">
                  <c:v>августа</c:v>
                </c:pt>
                <c:pt idx="4">
                  <c:v>сентябрь</c:v>
                </c:pt>
                <c:pt idx="5">
                  <c:v>октябрь</c:v>
                </c:pt>
                <c:pt idx="6">
                  <c:v>ноябрь</c:v>
                </c:pt>
                <c:pt idx="7">
                  <c:v>декабрь</c:v>
                </c:pt>
                <c:pt idx="8">
                  <c:v>январь</c:v>
                </c:pt>
                <c:pt idx="9">
                  <c:v>февраль</c:v>
                </c:pt>
                <c:pt idx="10">
                  <c:v>март</c:v>
                </c:pt>
                <c:pt idx="11">
                  <c:v>апрель</c:v>
                </c:pt>
                <c:pt idx="12">
                  <c:v>май</c:v>
                </c:pt>
                <c:pt idx="13">
                  <c:v>июнь</c:v>
                </c:pt>
                <c:pt idx="14">
                  <c:v>июль</c:v>
                </c:pt>
                <c:pt idx="15">
                  <c:v>августа</c:v>
                </c:pt>
                <c:pt idx="16">
                  <c:v>сентябрь</c:v>
                </c:pt>
                <c:pt idx="17">
                  <c:v>октябрь</c:v>
                </c:pt>
                <c:pt idx="18">
                  <c:v>ноябрь</c:v>
                </c:pt>
                <c:pt idx="19">
                  <c:v>декабрь</c:v>
                </c:pt>
                <c:pt idx="20">
                  <c:v>январь</c:v>
                </c:pt>
                <c:pt idx="21">
                  <c:v>февраль</c:v>
                </c:pt>
                <c:pt idx="22">
                  <c:v>март</c:v>
                </c:pt>
                <c:pt idx="23">
                  <c:v>апрель</c:v>
                </c:pt>
                <c:pt idx="24">
                  <c:v>май</c:v>
                </c:pt>
                <c:pt idx="25">
                  <c:v>июнь</c:v>
                </c:pt>
                <c:pt idx="26">
                  <c:v>июль </c:v>
                </c:pt>
                <c:pt idx="27">
                  <c:v>август</c:v>
                </c:pt>
                <c:pt idx="28">
                  <c:v>сентябрь</c:v>
                </c:pt>
                <c:pt idx="29">
                  <c:v>октябрь</c:v>
                </c:pt>
                <c:pt idx="30">
                  <c:v>ноябрь</c:v>
                </c:pt>
                <c:pt idx="31">
                  <c:v>декабрь</c:v>
                </c:pt>
              </c:strCache>
            </c:strRef>
          </c:cat>
          <c:val>
            <c:numRef>
              <c:f>Лист1!$D$2:$D$33</c:f>
              <c:numCache>
                <c:formatCode>General</c:formatCode>
                <c:ptCount val="32"/>
              </c:numCache>
            </c:numRef>
          </c:val>
        </c:ser>
        <c:dLbls>
          <c:showVal val="1"/>
        </c:dLbls>
        <c:marker val="1"/>
        <c:axId val="227214464"/>
        <c:axId val="227216000"/>
      </c:lineChart>
      <c:catAx>
        <c:axId val="2272144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accent1">
                <a:shade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7216000"/>
        <c:crosses val="autoZero"/>
        <c:auto val="1"/>
        <c:lblAlgn val="ctr"/>
        <c:lblOffset val="100"/>
      </c:catAx>
      <c:valAx>
        <c:axId val="2272160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accent2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solidFill>
              <a:schemeClr val="accent2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7214464"/>
        <c:crosses val="autoZero"/>
        <c:crossBetween val="between"/>
      </c:valAx>
      <c:spPr>
        <a:noFill/>
        <a:ln>
          <a:solidFill>
            <a:schemeClr val="accent2">
              <a:lumMod val="50000"/>
            </a:schemeClr>
          </a:solidFill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1FFBC5-2C94-4866-AD0C-BA496705CCE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83EE7E-AFD6-43BA-B8DD-B6333E1B2B28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Председатель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Окружной рабочей группы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FABF1E-41A7-462D-94C1-1C6AF71E4F5F}" type="parTrans" cxnId="{EC10D01C-A7C9-4D99-913E-F1D8C200ADB6}">
      <dgm:prSet/>
      <dgm:spPr/>
      <dgm:t>
        <a:bodyPr/>
        <a:lstStyle/>
        <a:p>
          <a:endParaRPr lang="ru-RU"/>
        </a:p>
      </dgm:t>
    </dgm:pt>
    <dgm:pt modelId="{ECCF351B-9E24-44DB-A378-0DA5C9EDEB64}" type="sibTrans" cxnId="{EC10D01C-A7C9-4D99-913E-F1D8C200ADB6}">
      <dgm:prSet/>
      <dgm:spPr/>
      <dgm:t>
        <a:bodyPr/>
        <a:lstStyle/>
        <a:p>
          <a:endParaRPr lang="ru-RU"/>
        </a:p>
      </dgm:t>
    </dgm:pt>
    <dgm:pt modelId="{D91A0E07-3172-4E1A-85D7-2E901FA9702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 председателя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Окружной рабочей группы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29F758-F18A-4B47-9ED7-67DA3D2DFBBA}" type="parTrans" cxnId="{F671F775-DB2F-4A7B-B433-629FB1FA1FAF}">
      <dgm:prSet/>
      <dgm:spPr/>
      <dgm:t>
        <a:bodyPr/>
        <a:lstStyle/>
        <a:p>
          <a:endParaRPr lang="ru-RU"/>
        </a:p>
      </dgm:t>
    </dgm:pt>
    <dgm:pt modelId="{00FA0BBF-B98E-46A4-81AF-1048FC0F01DC}" type="sibTrans" cxnId="{F671F775-DB2F-4A7B-B433-629FB1FA1FAF}">
      <dgm:prSet/>
      <dgm:spPr/>
      <dgm:t>
        <a:bodyPr/>
        <a:lstStyle/>
        <a:p>
          <a:endParaRPr lang="ru-RU"/>
        </a:p>
      </dgm:t>
    </dgm:pt>
    <dgm:pt modelId="{4EC105CE-F0D4-4F01-B971-95117EF2AAE5}">
      <dgm:prSet phldrT="[Текст]" custT="1"/>
      <dgm:spPr/>
      <dgm:t>
        <a:bodyPr/>
        <a:lstStyle/>
        <a:p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Академический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68061D-89EA-44F7-A738-0D7E53040FAD}" type="parTrans" cxnId="{469C17CC-6495-4D59-938F-A8F2AA97E3BC}">
      <dgm:prSet/>
      <dgm:spPr/>
      <dgm:t>
        <a:bodyPr/>
        <a:lstStyle/>
        <a:p>
          <a:endParaRPr lang="ru-RU"/>
        </a:p>
      </dgm:t>
    </dgm:pt>
    <dgm:pt modelId="{C9F95358-2DC3-4FFC-8064-A9F7AAFB3D72}" type="sibTrans" cxnId="{469C17CC-6495-4D59-938F-A8F2AA97E3BC}">
      <dgm:prSet/>
      <dgm:spPr/>
      <dgm:t>
        <a:bodyPr/>
        <a:lstStyle/>
        <a:p>
          <a:endParaRPr lang="ru-RU"/>
        </a:p>
      </dgm:t>
    </dgm:pt>
    <dgm:pt modelId="{EA43C8B0-FFD6-40AA-8627-6236E921C2A2}">
      <dgm:prSet phldrT="[Текст]" custT="1"/>
      <dgm:spPr/>
      <dgm:t>
        <a:bodyPr/>
        <a:lstStyle/>
        <a:p>
          <a:r>
            <a:rPr lang="ru-RU" sz="1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Зюзино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A3CF90-B08F-48FD-91C8-13121A32841C}" type="parTrans" cxnId="{175399B0-15A8-49C0-8C44-6871FD1627C7}">
      <dgm:prSet/>
      <dgm:spPr/>
      <dgm:t>
        <a:bodyPr/>
        <a:lstStyle/>
        <a:p>
          <a:endParaRPr lang="ru-RU"/>
        </a:p>
      </dgm:t>
    </dgm:pt>
    <dgm:pt modelId="{0A64F951-03BE-460C-98E3-7186247C078A}" type="sibTrans" cxnId="{175399B0-15A8-49C0-8C44-6871FD1627C7}">
      <dgm:prSet/>
      <dgm:spPr/>
      <dgm:t>
        <a:bodyPr/>
        <a:lstStyle/>
        <a:p>
          <a:endParaRPr lang="ru-RU"/>
        </a:p>
      </dgm:t>
    </dgm:pt>
    <dgm:pt modelId="{B31CC72C-5C5E-4415-9AB7-A9904C4989FF}">
      <dgm:prSet phldrT="[Текст]" custT="1"/>
      <dgm:spPr/>
      <dgm:t>
        <a:bodyPr/>
        <a:lstStyle/>
        <a:p>
          <a:r>
            <a:rPr lang="ru-RU" sz="1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Котловка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3DFF5A-4CAB-4791-9732-A77636820A61}" type="parTrans" cxnId="{EB15B7D9-315F-49E8-A856-601D114D6F5B}">
      <dgm:prSet/>
      <dgm:spPr/>
      <dgm:t>
        <a:bodyPr/>
        <a:lstStyle/>
        <a:p>
          <a:endParaRPr lang="ru-RU"/>
        </a:p>
      </dgm:t>
    </dgm:pt>
    <dgm:pt modelId="{5C67137E-ACE3-4225-B39A-C6B6C309D52A}" type="sibTrans" cxnId="{EB15B7D9-315F-49E8-A856-601D114D6F5B}">
      <dgm:prSet/>
      <dgm:spPr/>
      <dgm:t>
        <a:bodyPr/>
        <a:lstStyle/>
        <a:p>
          <a:endParaRPr lang="ru-RU"/>
        </a:p>
      </dgm:t>
    </dgm:pt>
    <dgm:pt modelId="{9B6885CE-8D07-44DF-8352-E9FD7A9777C6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Секретарь Окружной рабочей группы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E3A835-8033-42A9-9B33-710A14D943F9}" type="sibTrans" cxnId="{6FB11A35-ECF2-4184-B0E2-AB30AB769069}">
      <dgm:prSet/>
      <dgm:spPr/>
      <dgm:t>
        <a:bodyPr/>
        <a:lstStyle/>
        <a:p>
          <a:endParaRPr lang="ru-RU"/>
        </a:p>
      </dgm:t>
    </dgm:pt>
    <dgm:pt modelId="{4E649498-139D-4D3D-9C90-67F3EA123C5E}" type="parTrans" cxnId="{6FB11A35-ECF2-4184-B0E2-AB30AB769069}">
      <dgm:prSet/>
      <dgm:spPr/>
      <dgm:t>
        <a:bodyPr/>
        <a:lstStyle/>
        <a:p>
          <a:endParaRPr lang="ru-RU"/>
        </a:p>
      </dgm:t>
    </dgm:pt>
    <dgm:pt modelId="{0CCE7523-922D-408A-9E3C-77D6201B4F93}">
      <dgm:prSet custT="1"/>
      <dgm:spPr/>
      <dgm:t>
        <a:bodyPr/>
        <a:lstStyle/>
        <a:p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Ломоносовский</a:t>
          </a:r>
          <a:r>
            <a:rPr lang="ru-RU" sz="1000" b="1" dirty="0" smtClean="0"/>
            <a:t> </a:t>
          </a:r>
          <a:endParaRPr lang="ru-RU" sz="1000" b="1" dirty="0"/>
        </a:p>
      </dgm:t>
    </dgm:pt>
    <dgm:pt modelId="{A420AE9F-EF86-46DE-9739-5FBA9F73EB26}" type="parTrans" cxnId="{FFA0AD76-CB89-414F-A53D-7FC3C3A7698F}">
      <dgm:prSet/>
      <dgm:spPr/>
      <dgm:t>
        <a:bodyPr/>
        <a:lstStyle/>
        <a:p>
          <a:endParaRPr lang="ru-RU"/>
        </a:p>
      </dgm:t>
    </dgm:pt>
    <dgm:pt modelId="{C7704844-6637-42F4-9A14-4E0B801F4D22}" type="sibTrans" cxnId="{FFA0AD76-CB89-414F-A53D-7FC3C3A7698F}">
      <dgm:prSet/>
      <dgm:spPr/>
      <dgm:t>
        <a:bodyPr/>
        <a:lstStyle/>
        <a:p>
          <a:endParaRPr lang="ru-RU"/>
        </a:p>
      </dgm:t>
    </dgm:pt>
    <dgm:pt modelId="{F69078BF-FDD2-47E5-B94F-B9336694150D}">
      <dgm:prSet custT="1"/>
      <dgm:spPr/>
      <dgm:t>
        <a:bodyPr/>
        <a:lstStyle/>
        <a:p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Гагаринский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D9E222-973D-4734-BDEC-EA40B369BAF6}" type="parTrans" cxnId="{ED9ACBDC-E887-4DE6-91A0-C46D3179E46D}">
      <dgm:prSet/>
      <dgm:spPr/>
      <dgm:t>
        <a:bodyPr/>
        <a:lstStyle/>
        <a:p>
          <a:endParaRPr lang="ru-RU"/>
        </a:p>
      </dgm:t>
    </dgm:pt>
    <dgm:pt modelId="{B53477E1-CECF-4D51-A466-4577D4B24D9F}" type="sibTrans" cxnId="{ED9ACBDC-E887-4DE6-91A0-C46D3179E46D}">
      <dgm:prSet/>
      <dgm:spPr/>
      <dgm:t>
        <a:bodyPr/>
        <a:lstStyle/>
        <a:p>
          <a:endParaRPr lang="ru-RU"/>
        </a:p>
      </dgm:t>
    </dgm:pt>
    <dgm:pt modelId="{D19C4A64-0D1E-4E81-99EB-9F333A5C5264}">
      <dgm:prSet custT="1"/>
      <dgm:spPr/>
      <dgm:t>
        <a:bodyPr/>
        <a:lstStyle/>
        <a:p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Коньково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20F1C-6FEE-4640-B12B-FDA5E2579E0C}" type="parTrans" cxnId="{95C589AD-6433-4FE1-B50E-63B899C4B28A}">
      <dgm:prSet/>
      <dgm:spPr/>
      <dgm:t>
        <a:bodyPr/>
        <a:lstStyle/>
        <a:p>
          <a:endParaRPr lang="ru-RU"/>
        </a:p>
      </dgm:t>
    </dgm:pt>
    <dgm:pt modelId="{6786487B-C7F2-4231-A5B5-1A3526DAE297}" type="sibTrans" cxnId="{95C589AD-6433-4FE1-B50E-63B899C4B28A}">
      <dgm:prSet/>
      <dgm:spPr/>
      <dgm:t>
        <a:bodyPr/>
        <a:lstStyle/>
        <a:p>
          <a:endParaRPr lang="ru-RU"/>
        </a:p>
      </dgm:t>
    </dgm:pt>
    <dgm:pt modelId="{12EA1934-D268-499C-AE04-0A5D4F6E2667}">
      <dgm:prSet custT="1"/>
      <dgm:spPr/>
      <dgm:t>
        <a:bodyPr/>
        <a:lstStyle/>
        <a:p>
          <a:r>
            <a:rPr lang="ru-RU" sz="1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Обручевский</a:t>
          </a:r>
          <a:r>
            <a:rPr lang="ru-RU" sz="1000" b="1" dirty="0" smtClean="0"/>
            <a:t> </a:t>
          </a:r>
          <a:endParaRPr lang="ru-RU" sz="1000" b="1" dirty="0"/>
        </a:p>
      </dgm:t>
    </dgm:pt>
    <dgm:pt modelId="{05E840D1-77DB-49DC-A698-FD1BCC07C9D9}" type="parTrans" cxnId="{BFE95886-E110-4B53-95E0-961872C5F933}">
      <dgm:prSet/>
      <dgm:spPr/>
      <dgm:t>
        <a:bodyPr/>
        <a:lstStyle/>
        <a:p>
          <a:endParaRPr lang="ru-RU"/>
        </a:p>
      </dgm:t>
    </dgm:pt>
    <dgm:pt modelId="{18FBC4EB-2EFA-4423-872D-7F5DB8F74C2D}" type="sibTrans" cxnId="{BFE95886-E110-4B53-95E0-961872C5F933}">
      <dgm:prSet/>
      <dgm:spPr/>
      <dgm:t>
        <a:bodyPr/>
        <a:lstStyle/>
        <a:p>
          <a:endParaRPr lang="ru-RU"/>
        </a:p>
      </dgm:t>
    </dgm:pt>
    <dgm:pt modelId="{70467E90-EB22-4FE4-A05B-5783C773B308}">
      <dgm:prSet custT="1"/>
      <dgm:spPr/>
      <dgm:t>
        <a:bodyPr/>
        <a:lstStyle/>
        <a:p>
          <a:r>
            <a:rPr lang="ru-RU" sz="1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Ясенево</a:t>
          </a:r>
          <a:r>
            <a:rPr lang="ru-RU" sz="1000" b="1" dirty="0" smtClean="0"/>
            <a:t> </a:t>
          </a:r>
          <a:endParaRPr lang="ru-RU" sz="1000" b="1" dirty="0"/>
        </a:p>
      </dgm:t>
    </dgm:pt>
    <dgm:pt modelId="{C3524D1D-49B7-4D16-843F-4DE43A18E5E2}" type="parTrans" cxnId="{E701A4DD-A816-49A5-B873-626EF8DDE4CB}">
      <dgm:prSet/>
      <dgm:spPr/>
      <dgm:t>
        <a:bodyPr/>
        <a:lstStyle/>
        <a:p>
          <a:endParaRPr lang="ru-RU"/>
        </a:p>
      </dgm:t>
    </dgm:pt>
    <dgm:pt modelId="{C481BE97-7ABA-4B87-ADCE-5C934DC04A68}" type="sibTrans" cxnId="{E701A4DD-A816-49A5-B873-626EF8DDE4CB}">
      <dgm:prSet/>
      <dgm:spPr/>
      <dgm:t>
        <a:bodyPr/>
        <a:lstStyle/>
        <a:p>
          <a:endParaRPr lang="ru-RU"/>
        </a:p>
      </dgm:t>
    </dgm:pt>
    <dgm:pt modelId="{8C5D4748-556E-48DA-AAC3-E6C8BB893F99}">
      <dgm:prSet custT="1"/>
      <dgm:spPr/>
      <dgm:t>
        <a:bodyPr/>
        <a:lstStyle/>
        <a:p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Южное Бутово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61607B-D90A-43E7-B070-E6EB3E6AE4D2}" type="parTrans" cxnId="{DCDA2B90-BC1C-4ABD-8F0B-C527C6F712EB}">
      <dgm:prSet/>
      <dgm:spPr/>
      <dgm:t>
        <a:bodyPr/>
        <a:lstStyle/>
        <a:p>
          <a:endParaRPr lang="ru-RU"/>
        </a:p>
      </dgm:t>
    </dgm:pt>
    <dgm:pt modelId="{786870B9-2EB9-452E-B54D-F1CF4887B2A0}" type="sibTrans" cxnId="{DCDA2B90-BC1C-4ABD-8F0B-C527C6F712EB}">
      <dgm:prSet/>
      <dgm:spPr/>
      <dgm:t>
        <a:bodyPr/>
        <a:lstStyle/>
        <a:p>
          <a:endParaRPr lang="ru-RU"/>
        </a:p>
      </dgm:t>
    </dgm:pt>
    <dgm:pt modelId="{BE14B7BD-5248-4990-AFD1-C556F53620FB}">
      <dgm:prSet custT="1"/>
      <dgm:spPr/>
      <dgm:t>
        <a:bodyPr/>
        <a:lstStyle/>
        <a:p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Черемушки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904038-A8A6-4E9E-AB46-78EAE0582558}" type="parTrans" cxnId="{7FA62959-A9D5-4849-AE23-86B685AA1749}">
      <dgm:prSet/>
      <dgm:spPr/>
      <dgm:t>
        <a:bodyPr/>
        <a:lstStyle/>
        <a:p>
          <a:endParaRPr lang="ru-RU"/>
        </a:p>
      </dgm:t>
    </dgm:pt>
    <dgm:pt modelId="{4878B135-F054-4C38-97FC-AB7C20C55A23}" type="sibTrans" cxnId="{7FA62959-A9D5-4849-AE23-86B685AA1749}">
      <dgm:prSet/>
      <dgm:spPr/>
      <dgm:t>
        <a:bodyPr/>
        <a:lstStyle/>
        <a:p>
          <a:endParaRPr lang="ru-RU"/>
        </a:p>
      </dgm:t>
    </dgm:pt>
    <dgm:pt modelId="{5AADA6E6-F731-4B47-A895-1E75297E44E9}">
      <dgm:prSet custT="1"/>
      <dgm:spPr/>
      <dgm:t>
        <a:bodyPr/>
        <a:lstStyle/>
        <a:p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Теплый Стан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1393F-4559-4DC2-B3C8-71A1EF48020A}" type="parTrans" cxnId="{AEBAECF4-93DB-435A-9669-8460F6FD573E}">
      <dgm:prSet/>
      <dgm:spPr/>
      <dgm:t>
        <a:bodyPr/>
        <a:lstStyle/>
        <a:p>
          <a:endParaRPr lang="ru-RU"/>
        </a:p>
      </dgm:t>
    </dgm:pt>
    <dgm:pt modelId="{05D4BE1A-4533-4AA5-9548-EFEAB3A4F42D}" type="sibTrans" cxnId="{AEBAECF4-93DB-435A-9669-8460F6FD573E}">
      <dgm:prSet/>
      <dgm:spPr/>
      <dgm:t>
        <a:bodyPr/>
        <a:lstStyle/>
        <a:p>
          <a:endParaRPr lang="ru-RU"/>
        </a:p>
      </dgm:t>
    </dgm:pt>
    <dgm:pt modelId="{CF502F60-85BF-4CFB-922A-694A71C7936B}">
      <dgm:prSet custT="1"/>
      <dgm:spPr/>
      <dgm:t>
        <a:bodyPr/>
        <a:lstStyle/>
        <a:p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Северное Бутово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AA0BB-1360-4135-8038-12948AF686A3}" type="parTrans" cxnId="{59DB97F8-08F5-42BF-892B-74780E845D72}">
      <dgm:prSet/>
      <dgm:spPr/>
      <dgm:t>
        <a:bodyPr/>
        <a:lstStyle/>
        <a:p>
          <a:endParaRPr lang="ru-RU"/>
        </a:p>
      </dgm:t>
    </dgm:pt>
    <dgm:pt modelId="{41074464-97DA-4EBA-AFC2-23DEBB178822}" type="sibTrans" cxnId="{59DB97F8-08F5-42BF-892B-74780E845D72}">
      <dgm:prSet/>
      <dgm:spPr/>
      <dgm:t>
        <a:bodyPr/>
        <a:lstStyle/>
        <a:p>
          <a:endParaRPr lang="ru-RU"/>
        </a:p>
      </dgm:t>
    </dgm:pt>
    <dgm:pt modelId="{B9AC0D1D-E628-489D-8C36-BD3662D5A5C8}" type="pres">
      <dgm:prSet presAssocID="{4D1FFBC5-2C94-4866-AD0C-BA496705CCE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E4E6EA-BF43-4E28-8B92-DE372A4C38CF}" type="pres">
      <dgm:prSet presAssocID="{4D1FFBC5-2C94-4866-AD0C-BA496705CCE2}" presName="hierFlow" presStyleCnt="0"/>
      <dgm:spPr/>
    </dgm:pt>
    <dgm:pt modelId="{5AA1A2F9-51C0-4617-B2E6-46AD39BB894F}" type="pres">
      <dgm:prSet presAssocID="{4D1FFBC5-2C94-4866-AD0C-BA496705CCE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E486DC6-B80E-45F1-8E9A-F05C55DBE9CD}" type="pres">
      <dgm:prSet presAssocID="{6D83EE7E-AFD6-43BA-B8DD-B6333E1B2B28}" presName="Name14" presStyleCnt="0"/>
      <dgm:spPr/>
    </dgm:pt>
    <dgm:pt modelId="{A1C263C0-33CD-4241-8A01-AF5AC488D140}" type="pres">
      <dgm:prSet presAssocID="{6D83EE7E-AFD6-43BA-B8DD-B6333E1B2B28}" presName="level1Shape" presStyleLbl="node0" presStyleIdx="0" presStyleCnt="1" custScaleX="250699" custScaleY="146528" custLinFactNeighborX="-11966" custLinFactNeighborY="-67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395136-1B73-4445-B6C4-5AA130FE05EE}" type="pres">
      <dgm:prSet presAssocID="{6D83EE7E-AFD6-43BA-B8DD-B6333E1B2B28}" presName="hierChild2" presStyleCnt="0"/>
      <dgm:spPr/>
    </dgm:pt>
    <dgm:pt modelId="{B721AC55-1277-4039-B48E-002ADC43D861}" type="pres">
      <dgm:prSet presAssocID="{BD29F758-F18A-4B47-9ED7-67DA3D2DFBBA}" presName="Name19" presStyleLbl="parChTrans1D2" presStyleIdx="0" presStyleCnt="2"/>
      <dgm:spPr/>
      <dgm:t>
        <a:bodyPr/>
        <a:lstStyle/>
        <a:p>
          <a:endParaRPr lang="ru-RU"/>
        </a:p>
      </dgm:t>
    </dgm:pt>
    <dgm:pt modelId="{70D195EA-6B08-4AE1-81D8-B11350F8CBD3}" type="pres">
      <dgm:prSet presAssocID="{D91A0E07-3172-4E1A-85D7-2E901FA97020}" presName="Name21" presStyleCnt="0"/>
      <dgm:spPr/>
    </dgm:pt>
    <dgm:pt modelId="{F39BA4AE-4509-493F-B2B8-256E196DBEE0}" type="pres">
      <dgm:prSet presAssocID="{D91A0E07-3172-4E1A-85D7-2E901FA97020}" presName="level2Shape" presStyleLbl="node2" presStyleIdx="0" presStyleCnt="2" custScaleX="300799" custScaleY="177638" custLinFactX="-25366" custLinFactNeighborX="-100000" custLinFactNeighborY="-84084"/>
      <dgm:spPr/>
      <dgm:t>
        <a:bodyPr/>
        <a:lstStyle/>
        <a:p>
          <a:endParaRPr lang="ru-RU"/>
        </a:p>
      </dgm:t>
    </dgm:pt>
    <dgm:pt modelId="{9F616872-E6CF-43A0-8EF7-15FE0C42C047}" type="pres">
      <dgm:prSet presAssocID="{D91A0E07-3172-4E1A-85D7-2E901FA97020}" presName="hierChild3" presStyleCnt="0"/>
      <dgm:spPr/>
    </dgm:pt>
    <dgm:pt modelId="{F1B71018-E525-4D3D-8098-9C8C465ED093}" type="pres">
      <dgm:prSet presAssocID="{2368061D-89EA-44F7-A738-0D7E53040FAD}" presName="Name19" presStyleLbl="parChTrans1D3" presStyleIdx="0" presStyleCnt="6"/>
      <dgm:spPr/>
      <dgm:t>
        <a:bodyPr/>
        <a:lstStyle/>
        <a:p>
          <a:endParaRPr lang="ru-RU"/>
        </a:p>
      </dgm:t>
    </dgm:pt>
    <dgm:pt modelId="{C6A400F3-4225-4AD4-A2C0-AD23F0478676}" type="pres">
      <dgm:prSet presAssocID="{4EC105CE-F0D4-4F01-B971-95117EF2AAE5}" presName="Name21" presStyleCnt="0"/>
      <dgm:spPr/>
    </dgm:pt>
    <dgm:pt modelId="{4BF241EB-D975-405D-BA20-D78853106846}" type="pres">
      <dgm:prSet presAssocID="{4EC105CE-F0D4-4F01-B971-95117EF2AAE5}" presName="level2Shape" presStyleLbl="node3" presStyleIdx="0" presStyleCnt="6" custScaleX="162143" custScaleY="95910" custLinFactNeighborX="-65" custLinFactNeighborY="-3913"/>
      <dgm:spPr/>
      <dgm:t>
        <a:bodyPr/>
        <a:lstStyle/>
        <a:p>
          <a:endParaRPr lang="ru-RU"/>
        </a:p>
      </dgm:t>
    </dgm:pt>
    <dgm:pt modelId="{B69C2144-20BC-418E-8F59-A01E730E6CDF}" type="pres">
      <dgm:prSet presAssocID="{4EC105CE-F0D4-4F01-B971-95117EF2AAE5}" presName="hierChild3" presStyleCnt="0"/>
      <dgm:spPr/>
    </dgm:pt>
    <dgm:pt modelId="{ADD933B6-7675-434B-B2C7-A497FC909D8C}" type="pres">
      <dgm:prSet presAssocID="{05E840D1-77DB-49DC-A698-FD1BCC07C9D9}" presName="Name19" presStyleLbl="parChTrans1D4" presStyleIdx="0" presStyleCnt="6"/>
      <dgm:spPr/>
      <dgm:t>
        <a:bodyPr/>
        <a:lstStyle/>
        <a:p>
          <a:endParaRPr lang="ru-RU"/>
        </a:p>
      </dgm:t>
    </dgm:pt>
    <dgm:pt modelId="{B8A0CAF6-FDFE-40D1-BE96-6FFC60F4D22A}" type="pres">
      <dgm:prSet presAssocID="{12EA1934-D268-499C-AE04-0A5D4F6E2667}" presName="Name21" presStyleCnt="0"/>
      <dgm:spPr/>
    </dgm:pt>
    <dgm:pt modelId="{EDA12326-38B5-493A-AF9A-59A678958A20}" type="pres">
      <dgm:prSet presAssocID="{12EA1934-D268-499C-AE04-0A5D4F6E2667}" presName="level2Shape" presStyleLbl="node4" presStyleIdx="0" presStyleCnt="6" custScaleX="161223"/>
      <dgm:spPr/>
      <dgm:t>
        <a:bodyPr/>
        <a:lstStyle/>
        <a:p>
          <a:endParaRPr lang="ru-RU"/>
        </a:p>
      </dgm:t>
    </dgm:pt>
    <dgm:pt modelId="{89944538-1319-498D-8431-0D76B660E22A}" type="pres">
      <dgm:prSet presAssocID="{12EA1934-D268-499C-AE04-0A5D4F6E2667}" presName="hierChild3" presStyleCnt="0"/>
      <dgm:spPr/>
    </dgm:pt>
    <dgm:pt modelId="{051B6C24-23E4-47E3-82C1-4BA7AE73D120}" type="pres">
      <dgm:prSet presAssocID="{EDD9E222-973D-4734-BDEC-EA40B369BAF6}" presName="Name19" presStyleLbl="parChTrans1D3" presStyleIdx="1" presStyleCnt="6"/>
      <dgm:spPr/>
      <dgm:t>
        <a:bodyPr/>
        <a:lstStyle/>
        <a:p>
          <a:endParaRPr lang="ru-RU"/>
        </a:p>
      </dgm:t>
    </dgm:pt>
    <dgm:pt modelId="{3E0BED72-50B1-4009-9E47-37906B98D470}" type="pres">
      <dgm:prSet presAssocID="{F69078BF-FDD2-47E5-B94F-B9336694150D}" presName="Name21" presStyleCnt="0"/>
      <dgm:spPr/>
    </dgm:pt>
    <dgm:pt modelId="{91C7227C-9AEE-49E8-8F4E-F79E4BB4E47C}" type="pres">
      <dgm:prSet presAssocID="{F69078BF-FDD2-47E5-B94F-B9336694150D}" presName="level2Shape" presStyleLbl="node3" presStyleIdx="1" presStyleCnt="6" custScaleX="126402"/>
      <dgm:spPr/>
      <dgm:t>
        <a:bodyPr/>
        <a:lstStyle/>
        <a:p>
          <a:endParaRPr lang="ru-RU"/>
        </a:p>
      </dgm:t>
    </dgm:pt>
    <dgm:pt modelId="{135BB2E6-ABF0-40B5-B5C7-954E9C1A0D0D}" type="pres">
      <dgm:prSet presAssocID="{F69078BF-FDD2-47E5-B94F-B9336694150D}" presName="hierChild3" presStyleCnt="0"/>
      <dgm:spPr/>
    </dgm:pt>
    <dgm:pt modelId="{B1AA6C63-91DA-4FE2-A72F-5BC89177F2A7}" type="pres">
      <dgm:prSet presAssocID="{F31AA0BB-1360-4135-8038-12948AF686A3}" presName="Name19" presStyleLbl="parChTrans1D4" presStyleIdx="1" presStyleCnt="6"/>
      <dgm:spPr/>
      <dgm:t>
        <a:bodyPr/>
        <a:lstStyle/>
        <a:p>
          <a:endParaRPr lang="ru-RU"/>
        </a:p>
      </dgm:t>
    </dgm:pt>
    <dgm:pt modelId="{39433B60-9FE1-478B-849E-4317F5D19672}" type="pres">
      <dgm:prSet presAssocID="{CF502F60-85BF-4CFB-922A-694A71C7936B}" presName="Name21" presStyleCnt="0"/>
      <dgm:spPr/>
    </dgm:pt>
    <dgm:pt modelId="{D6DC8E35-1C35-4366-BC1E-246812F89F62}" type="pres">
      <dgm:prSet presAssocID="{CF502F60-85BF-4CFB-922A-694A71C7936B}" presName="level2Shape" presStyleLbl="node4" presStyleIdx="1" presStyleCnt="6" custScaleX="123854"/>
      <dgm:spPr/>
      <dgm:t>
        <a:bodyPr/>
        <a:lstStyle/>
        <a:p>
          <a:endParaRPr lang="ru-RU"/>
        </a:p>
      </dgm:t>
    </dgm:pt>
    <dgm:pt modelId="{95680844-1ABF-437E-8D9E-1EF238179BEF}" type="pres">
      <dgm:prSet presAssocID="{CF502F60-85BF-4CFB-922A-694A71C7936B}" presName="hierChild3" presStyleCnt="0"/>
      <dgm:spPr/>
    </dgm:pt>
    <dgm:pt modelId="{249D6495-3E9B-485F-A690-87E9992966E0}" type="pres">
      <dgm:prSet presAssocID="{61A3CF90-B08F-48FD-91C8-13121A32841C}" presName="Name19" presStyleLbl="parChTrans1D3" presStyleIdx="2" presStyleCnt="6"/>
      <dgm:spPr/>
      <dgm:t>
        <a:bodyPr/>
        <a:lstStyle/>
        <a:p>
          <a:endParaRPr lang="ru-RU"/>
        </a:p>
      </dgm:t>
    </dgm:pt>
    <dgm:pt modelId="{826124CE-920D-4A59-BB92-C74CC423919E}" type="pres">
      <dgm:prSet presAssocID="{EA43C8B0-FFD6-40AA-8627-6236E921C2A2}" presName="Name21" presStyleCnt="0"/>
      <dgm:spPr/>
    </dgm:pt>
    <dgm:pt modelId="{C27D6CC6-9944-4EE9-A523-E06776B52453}" type="pres">
      <dgm:prSet presAssocID="{EA43C8B0-FFD6-40AA-8627-6236E921C2A2}" presName="level2Shape" presStyleLbl="node3" presStyleIdx="2" presStyleCnt="6"/>
      <dgm:spPr/>
      <dgm:t>
        <a:bodyPr/>
        <a:lstStyle/>
        <a:p>
          <a:endParaRPr lang="ru-RU"/>
        </a:p>
      </dgm:t>
    </dgm:pt>
    <dgm:pt modelId="{FE84A7F6-E600-4E10-B836-4DDF6ED9D79D}" type="pres">
      <dgm:prSet presAssocID="{EA43C8B0-FFD6-40AA-8627-6236E921C2A2}" presName="hierChild3" presStyleCnt="0"/>
      <dgm:spPr/>
    </dgm:pt>
    <dgm:pt modelId="{1A3B7892-2510-4791-9368-F04EBBC2B35B}" type="pres">
      <dgm:prSet presAssocID="{AAA1393F-4559-4DC2-B3C8-71A1EF48020A}" presName="Name19" presStyleLbl="parChTrans1D4" presStyleIdx="2" presStyleCnt="6"/>
      <dgm:spPr/>
      <dgm:t>
        <a:bodyPr/>
        <a:lstStyle/>
        <a:p>
          <a:endParaRPr lang="ru-RU"/>
        </a:p>
      </dgm:t>
    </dgm:pt>
    <dgm:pt modelId="{79F97E3A-57FE-4AFF-9741-67A9503E9B2F}" type="pres">
      <dgm:prSet presAssocID="{5AADA6E6-F731-4B47-A895-1E75297E44E9}" presName="Name21" presStyleCnt="0"/>
      <dgm:spPr/>
    </dgm:pt>
    <dgm:pt modelId="{D0F2CF78-D058-4F0E-A4EC-E9013D993B81}" type="pres">
      <dgm:prSet presAssocID="{5AADA6E6-F731-4B47-A895-1E75297E44E9}" presName="level2Shape" presStyleLbl="node4" presStyleIdx="2" presStyleCnt="6"/>
      <dgm:spPr/>
      <dgm:t>
        <a:bodyPr/>
        <a:lstStyle/>
        <a:p>
          <a:endParaRPr lang="ru-RU"/>
        </a:p>
      </dgm:t>
    </dgm:pt>
    <dgm:pt modelId="{95FEA59F-AA55-4372-B969-A132944E68A4}" type="pres">
      <dgm:prSet presAssocID="{5AADA6E6-F731-4B47-A895-1E75297E44E9}" presName="hierChild3" presStyleCnt="0"/>
      <dgm:spPr/>
    </dgm:pt>
    <dgm:pt modelId="{F01CD4B5-AAED-4E3D-887A-77B1A31EC332}" type="pres">
      <dgm:prSet presAssocID="{9C220F1C-6FEE-4640-B12B-FDA5E2579E0C}" presName="Name19" presStyleLbl="parChTrans1D3" presStyleIdx="3" presStyleCnt="6"/>
      <dgm:spPr/>
      <dgm:t>
        <a:bodyPr/>
        <a:lstStyle/>
        <a:p>
          <a:endParaRPr lang="ru-RU"/>
        </a:p>
      </dgm:t>
    </dgm:pt>
    <dgm:pt modelId="{058004A0-C009-46C4-9C54-73131A419175}" type="pres">
      <dgm:prSet presAssocID="{D19C4A64-0D1E-4E81-99EB-9F333A5C5264}" presName="Name21" presStyleCnt="0"/>
      <dgm:spPr/>
    </dgm:pt>
    <dgm:pt modelId="{1CEAC907-6BDA-405B-8BD8-BDC05D2A5A4D}" type="pres">
      <dgm:prSet presAssocID="{D19C4A64-0D1E-4E81-99EB-9F333A5C5264}" presName="level2Shape" presStyleLbl="node3" presStyleIdx="3" presStyleCnt="6"/>
      <dgm:spPr/>
      <dgm:t>
        <a:bodyPr/>
        <a:lstStyle/>
        <a:p>
          <a:endParaRPr lang="ru-RU"/>
        </a:p>
      </dgm:t>
    </dgm:pt>
    <dgm:pt modelId="{1AAD2CE8-B2BC-4DD0-9616-DED2987EE769}" type="pres">
      <dgm:prSet presAssocID="{D19C4A64-0D1E-4E81-99EB-9F333A5C5264}" presName="hierChild3" presStyleCnt="0"/>
      <dgm:spPr/>
    </dgm:pt>
    <dgm:pt modelId="{39BAE132-35E3-4994-9CF7-204D7C29FF10}" type="pres">
      <dgm:prSet presAssocID="{9A904038-A8A6-4E9E-AB46-78EAE0582558}" presName="Name19" presStyleLbl="parChTrans1D4" presStyleIdx="3" presStyleCnt="6"/>
      <dgm:spPr/>
      <dgm:t>
        <a:bodyPr/>
        <a:lstStyle/>
        <a:p>
          <a:endParaRPr lang="ru-RU"/>
        </a:p>
      </dgm:t>
    </dgm:pt>
    <dgm:pt modelId="{13887878-918B-439D-805E-7A80B1566813}" type="pres">
      <dgm:prSet presAssocID="{BE14B7BD-5248-4990-AFD1-C556F53620FB}" presName="Name21" presStyleCnt="0"/>
      <dgm:spPr/>
    </dgm:pt>
    <dgm:pt modelId="{363DD933-AAA2-4F53-949E-DB255E89A8D1}" type="pres">
      <dgm:prSet presAssocID="{BE14B7BD-5248-4990-AFD1-C556F53620FB}" presName="level2Shape" presStyleLbl="node4" presStyleIdx="3" presStyleCnt="6" custScaleX="129658"/>
      <dgm:spPr/>
      <dgm:t>
        <a:bodyPr/>
        <a:lstStyle/>
        <a:p>
          <a:endParaRPr lang="ru-RU"/>
        </a:p>
      </dgm:t>
    </dgm:pt>
    <dgm:pt modelId="{0E5E11A9-7D0D-45AF-BC09-8508EEE3DE33}" type="pres">
      <dgm:prSet presAssocID="{BE14B7BD-5248-4990-AFD1-C556F53620FB}" presName="hierChild3" presStyleCnt="0"/>
      <dgm:spPr/>
    </dgm:pt>
    <dgm:pt modelId="{FD102B60-0791-4212-8C01-BCB97D25BEA3}" type="pres">
      <dgm:prSet presAssocID="{4E649498-139D-4D3D-9C90-67F3EA123C5E}" presName="Name19" presStyleLbl="parChTrans1D2" presStyleIdx="1" presStyleCnt="2"/>
      <dgm:spPr/>
      <dgm:t>
        <a:bodyPr/>
        <a:lstStyle/>
        <a:p>
          <a:endParaRPr lang="ru-RU"/>
        </a:p>
      </dgm:t>
    </dgm:pt>
    <dgm:pt modelId="{4F2B33BC-AEA3-4D37-8FD9-48BD3AA92948}" type="pres">
      <dgm:prSet presAssocID="{9B6885CE-8D07-44DF-8352-E9FD7A9777C6}" presName="Name21" presStyleCnt="0"/>
      <dgm:spPr/>
    </dgm:pt>
    <dgm:pt modelId="{7B2324CB-20DF-4EF1-80A0-BDF31957C837}" type="pres">
      <dgm:prSet presAssocID="{9B6885CE-8D07-44DF-8352-E9FD7A9777C6}" presName="level2Shape" presStyleLbl="node2" presStyleIdx="1" presStyleCnt="2" custScaleX="224874" custScaleY="172506" custLinFactNeighborX="-1551" custLinFactNeighborY="-67648"/>
      <dgm:spPr/>
      <dgm:t>
        <a:bodyPr/>
        <a:lstStyle/>
        <a:p>
          <a:endParaRPr lang="ru-RU"/>
        </a:p>
      </dgm:t>
    </dgm:pt>
    <dgm:pt modelId="{796E2DC8-4FBE-4D3B-85E1-30BF96140042}" type="pres">
      <dgm:prSet presAssocID="{9B6885CE-8D07-44DF-8352-E9FD7A9777C6}" presName="hierChild3" presStyleCnt="0"/>
      <dgm:spPr/>
    </dgm:pt>
    <dgm:pt modelId="{FC59BB83-DDA3-404B-BE99-149613574508}" type="pres">
      <dgm:prSet presAssocID="{E53DFF5A-4CAB-4791-9732-A77636820A61}" presName="Name19" presStyleLbl="parChTrans1D3" presStyleIdx="4" presStyleCnt="6"/>
      <dgm:spPr/>
      <dgm:t>
        <a:bodyPr/>
        <a:lstStyle/>
        <a:p>
          <a:endParaRPr lang="ru-RU"/>
        </a:p>
      </dgm:t>
    </dgm:pt>
    <dgm:pt modelId="{3244BB4D-32EE-4158-9951-A2FD158C63DA}" type="pres">
      <dgm:prSet presAssocID="{B31CC72C-5C5E-4415-9AB7-A9904C4989FF}" presName="Name21" presStyleCnt="0"/>
      <dgm:spPr/>
    </dgm:pt>
    <dgm:pt modelId="{1E0050F6-28F2-4281-89EF-EC25024200BA}" type="pres">
      <dgm:prSet presAssocID="{B31CC72C-5C5E-4415-9AB7-A9904C4989FF}" presName="level2Shape" presStyleLbl="node3" presStyleIdx="4" presStyleCnt="6"/>
      <dgm:spPr/>
      <dgm:t>
        <a:bodyPr/>
        <a:lstStyle/>
        <a:p>
          <a:endParaRPr lang="ru-RU"/>
        </a:p>
      </dgm:t>
    </dgm:pt>
    <dgm:pt modelId="{34B26987-985D-4A52-878C-28362DC9095D}" type="pres">
      <dgm:prSet presAssocID="{B31CC72C-5C5E-4415-9AB7-A9904C4989FF}" presName="hierChild3" presStyleCnt="0"/>
      <dgm:spPr/>
    </dgm:pt>
    <dgm:pt modelId="{260BBC9F-60AF-4922-A0A0-7A70A308F8DD}" type="pres">
      <dgm:prSet presAssocID="{5E61607B-D90A-43E7-B070-E6EB3E6AE4D2}" presName="Name19" presStyleLbl="parChTrans1D4" presStyleIdx="4" presStyleCnt="6"/>
      <dgm:spPr/>
      <dgm:t>
        <a:bodyPr/>
        <a:lstStyle/>
        <a:p>
          <a:endParaRPr lang="ru-RU"/>
        </a:p>
      </dgm:t>
    </dgm:pt>
    <dgm:pt modelId="{42FE07E7-D28A-42C6-9DEC-AE31AECCCE7D}" type="pres">
      <dgm:prSet presAssocID="{8C5D4748-556E-48DA-AAC3-E6C8BB893F99}" presName="Name21" presStyleCnt="0"/>
      <dgm:spPr/>
    </dgm:pt>
    <dgm:pt modelId="{74CEA601-E730-4AD0-A4B2-89A75008F600}" type="pres">
      <dgm:prSet presAssocID="{8C5D4748-556E-48DA-AAC3-E6C8BB893F99}" presName="level2Shape" presStyleLbl="node4" presStyleIdx="4" presStyleCnt="6"/>
      <dgm:spPr/>
      <dgm:t>
        <a:bodyPr/>
        <a:lstStyle/>
        <a:p>
          <a:endParaRPr lang="ru-RU"/>
        </a:p>
      </dgm:t>
    </dgm:pt>
    <dgm:pt modelId="{7A2D52BB-F6AF-4EDE-A1A5-C5EC538E01A0}" type="pres">
      <dgm:prSet presAssocID="{8C5D4748-556E-48DA-AAC3-E6C8BB893F99}" presName="hierChild3" presStyleCnt="0"/>
      <dgm:spPr/>
    </dgm:pt>
    <dgm:pt modelId="{E0A1503B-4DCA-4E49-B8A7-C09E6F18BE0C}" type="pres">
      <dgm:prSet presAssocID="{A420AE9F-EF86-46DE-9739-5FBA9F73EB26}" presName="Name19" presStyleLbl="parChTrans1D3" presStyleIdx="5" presStyleCnt="6"/>
      <dgm:spPr/>
      <dgm:t>
        <a:bodyPr/>
        <a:lstStyle/>
        <a:p>
          <a:endParaRPr lang="ru-RU"/>
        </a:p>
      </dgm:t>
    </dgm:pt>
    <dgm:pt modelId="{DAF7E818-687C-4584-95C3-67FA7DAEAF29}" type="pres">
      <dgm:prSet presAssocID="{0CCE7523-922D-408A-9E3C-77D6201B4F93}" presName="Name21" presStyleCnt="0"/>
      <dgm:spPr/>
    </dgm:pt>
    <dgm:pt modelId="{AF32FB9C-2860-4B66-A116-C088117CE660}" type="pres">
      <dgm:prSet presAssocID="{0CCE7523-922D-408A-9E3C-77D6201B4F93}" presName="level2Shape" presStyleLbl="node3" presStyleIdx="5" presStyleCnt="6" custScaleX="160596"/>
      <dgm:spPr/>
      <dgm:t>
        <a:bodyPr/>
        <a:lstStyle/>
        <a:p>
          <a:endParaRPr lang="ru-RU"/>
        </a:p>
      </dgm:t>
    </dgm:pt>
    <dgm:pt modelId="{E7295935-3C1C-4421-B10D-96448D1D2CB2}" type="pres">
      <dgm:prSet presAssocID="{0CCE7523-922D-408A-9E3C-77D6201B4F93}" presName="hierChild3" presStyleCnt="0"/>
      <dgm:spPr/>
    </dgm:pt>
    <dgm:pt modelId="{1DAB949B-2127-444C-9677-8F116394D773}" type="pres">
      <dgm:prSet presAssocID="{C3524D1D-49B7-4D16-843F-4DE43A18E5E2}" presName="Name19" presStyleLbl="parChTrans1D4" presStyleIdx="5" presStyleCnt="6"/>
      <dgm:spPr/>
      <dgm:t>
        <a:bodyPr/>
        <a:lstStyle/>
        <a:p>
          <a:endParaRPr lang="ru-RU"/>
        </a:p>
      </dgm:t>
    </dgm:pt>
    <dgm:pt modelId="{FCB685A8-8BF7-4DBC-A19E-0570D0EBA10C}" type="pres">
      <dgm:prSet presAssocID="{70467E90-EB22-4FE4-A05B-5783C773B308}" presName="Name21" presStyleCnt="0"/>
      <dgm:spPr/>
    </dgm:pt>
    <dgm:pt modelId="{4637D9D0-56DC-472A-B7A4-B34E0116FCEC}" type="pres">
      <dgm:prSet presAssocID="{70467E90-EB22-4FE4-A05B-5783C773B308}" presName="level2Shape" presStyleLbl="node4" presStyleIdx="5" presStyleCnt="6" custScaleX="161184"/>
      <dgm:spPr/>
      <dgm:t>
        <a:bodyPr/>
        <a:lstStyle/>
        <a:p>
          <a:endParaRPr lang="ru-RU"/>
        </a:p>
      </dgm:t>
    </dgm:pt>
    <dgm:pt modelId="{80123E45-72B8-4B56-822E-52910BEA8F71}" type="pres">
      <dgm:prSet presAssocID="{70467E90-EB22-4FE4-A05B-5783C773B308}" presName="hierChild3" presStyleCnt="0"/>
      <dgm:spPr/>
    </dgm:pt>
    <dgm:pt modelId="{56159B56-8124-48AB-8C99-B77AA7E0895B}" type="pres">
      <dgm:prSet presAssocID="{4D1FFBC5-2C94-4866-AD0C-BA496705CCE2}" presName="bgShapesFlow" presStyleCnt="0"/>
      <dgm:spPr/>
    </dgm:pt>
  </dgm:ptLst>
  <dgm:cxnLst>
    <dgm:cxn modelId="{272C6928-D432-496A-B825-95B20E107BAF}" type="presOf" srcId="{CF502F60-85BF-4CFB-922A-694A71C7936B}" destId="{D6DC8E35-1C35-4366-BC1E-246812F89F62}" srcOrd="0" destOrd="0" presId="urn:microsoft.com/office/officeart/2005/8/layout/hierarchy6"/>
    <dgm:cxn modelId="{87D94D57-5A8D-4768-8D45-F4D7D8F501EF}" type="presOf" srcId="{EA43C8B0-FFD6-40AA-8627-6236E921C2A2}" destId="{C27D6CC6-9944-4EE9-A523-E06776B52453}" srcOrd="0" destOrd="0" presId="urn:microsoft.com/office/officeart/2005/8/layout/hierarchy6"/>
    <dgm:cxn modelId="{BF133746-7F59-486D-AB02-543321F4361B}" type="presOf" srcId="{A420AE9F-EF86-46DE-9739-5FBA9F73EB26}" destId="{E0A1503B-4DCA-4E49-B8A7-C09E6F18BE0C}" srcOrd="0" destOrd="0" presId="urn:microsoft.com/office/officeart/2005/8/layout/hierarchy6"/>
    <dgm:cxn modelId="{62851E22-7E51-416E-8C1F-435193150773}" type="presOf" srcId="{4E649498-139D-4D3D-9C90-67F3EA123C5E}" destId="{FD102B60-0791-4212-8C01-BCB97D25BEA3}" srcOrd="0" destOrd="0" presId="urn:microsoft.com/office/officeart/2005/8/layout/hierarchy6"/>
    <dgm:cxn modelId="{3CAB156D-B27A-4213-8E05-8651DD60A24D}" type="presOf" srcId="{9B6885CE-8D07-44DF-8352-E9FD7A9777C6}" destId="{7B2324CB-20DF-4EF1-80A0-BDF31957C837}" srcOrd="0" destOrd="0" presId="urn:microsoft.com/office/officeart/2005/8/layout/hierarchy6"/>
    <dgm:cxn modelId="{ED9ACBDC-E887-4DE6-91A0-C46D3179E46D}" srcId="{D91A0E07-3172-4E1A-85D7-2E901FA97020}" destId="{F69078BF-FDD2-47E5-B94F-B9336694150D}" srcOrd="1" destOrd="0" parTransId="{EDD9E222-973D-4734-BDEC-EA40B369BAF6}" sibTransId="{B53477E1-CECF-4D51-A466-4577D4B24D9F}"/>
    <dgm:cxn modelId="{0B86D41A-97DD-403D-AD6F-7645E9D439C3}" type="presOf" srcId="{8C5D4748-556E-48DA-AAC3-E6C8BB893F99}" destId="{74CEA601-E730-4AD0-A4B2-89A75008F600}" srcOrd="0" destOrd="0" presId="urn:microsoft.com/office/officeart/2005/8/layout/hierarchy6"/>
    <dgm:cxn modelId="{F671F775-DB2F-4A7B-B433-629FB1FA1FAF}" srcId="{6D83EE7E-AFD6-43BA-B8DD-B6333E1B2B28}" destId="{D91A0E07-3172-4E1A-85D7-2E901FA97020}" srcOrd="0" destOrd="0" parTransId="{BD29F758-F18A-4B47-9ED7-67DA3D2DFBBA}" sibTransId="{00FA0BBF-B98E-46A4-81AF-1048FC0F01DC}"/>
    <dgm:cxn modelId="{73635955-0DD1-4552-8CBC-972218133EB2}" type="presOf" srcId="{D91A0E07-3172-4E1A-85D7-2E901FA97020}" destId="{F39BA4AE-4509-493F-B2B8-256E196DBEE0}" srcOrd="0" destOrd="0" presId="urn:microsoft.com/office/officeart/2005/8/layout/hierarchy6"/>
    <dgm:cxn modelId="{DAB10678-9BF2-4B33-B505-16C64C2C6F60}" type="presOf" srcId="{5AADA6E6-F731-4B47-A895-1E75297E44E9}" destId="{D0F2CF78-D058-4F0E-A4EC-E9013D993B81}" srcOrd="0" destOrd="0" presId="urn:microsoft.com/office/officeart/2005/8/layout/hierarchy6"/>
    <dgm:cxn modelId="{46959BE3-B3CF-44BB-AC30-84E9B74BA349}" type="presOf" srcId="{E53DFF5A-4CAB-4791-9732-A77636820A61}" destId="{FC59BB83-DDA3-404B-BE99-149613574508}" srcOrd="0" destOrd="0" presId="urn:microsoft.com/office/officeart/2005/8/layout/hierarchy6"/>
    <dgm:cxn modelId="{86F3637E-8F0B-4D00-88C1-5A4F6296E88F}" type="presOf" srcId="{AAA1393F-4559-4DC2-B3C8-71A1EF48020A}" destId="{1A3B7892-2510-4791-9368-F04EBBC2B35B}" srcOrd="0" destOrd="0" presId="urn:microsoft.com/office/officeart/2005/8/layout/hierarchy6"/>
    <dgm:cxn modelId="{76761366-4F80-46CD-B7E8-2BAC33C2C22C}" type="presOf" srcId="{F31AA0BB-1360-4135-8038-12948AF686A3}" destId="{B1AA6C63-91DA-4FE2-A72F-5BC89177F2A7}" srcOrd="0" destOrd="0" presId="urn:microsoft.com/office/officeart/2005/8/layout/hierarchy6"/>
    <dgm:cxn modelId="{64B7849D-A539-4D49-8312-C9C75EC98429}" type="presOf" srcId="{12EA1934-D268-499C-AE04-0A5D4F6E2667}" destId="{EDA12326-38B5-493A-AF9A-59A678958A20}" srcOrd="0" destOrd="0" presId="urn:microsoft.com/office/officeart/2005/8/layout/hierarchy6"/>
    <dgm:cxn modelId="{6FB11A35-ECF2-4184-B0E2-AB30AB769069}" srcId="{6D83EE7E-AFD6-43BA-B8DD-B6333E1B2B28}" destId="{9B6885CE-8D07-44DF-8352-E9FD7A9777C6}" srcOrd="1" destOrd="0" parTransId="{4E649498-139D-4D3D-9C90-67F3EA123C5E}" sibTransId="{88E3A835-8033-42A9-9B33-710A14D943F9}"/>
    <dgm:cxn modelId="{47163AB8-8929-4748-BA17-2853EA0E64A5}" type="presOf" srcId="{6D83EE7E-AFD6-43BA-B8DD-B6333E1B2B28}" destId="{A1C263C0-33CD-4241-8A01-AF5AC488D140}" srcOrd="0" destOrd="0" presId="urn:microsoft.com/office/officeart/2005/8/layout/hierarchy6"/>
    <dgm:cxn modelId="{95C589AD-6433-4FE1-B50E-63B899C4B28A}" srcId="{D91A0E07-3172-4E1A-85D7-2E901FA97020}" destId="{D19C4A64-0D1E-4E81-99EB-9F333A5C5264}" srcOrd="3" destOrd="0" parTransId="{9C220F1C-6FEE-4640-B12B-FDA5E2579E0C}" sibTransId="{6786487B-C7F2-4231-A5B5-1A3526DAE297}"/>
    <dgm:cxn modelId="{D2D07570-2735-4F6D-805D-165AB38DC37D}" type="presOf" srcId="{2368061D-89EA-44F7-A738-0D7E53040FAD}" destId="{F1B71018-E525-4D3D-8098-9C8C465ED093}" srcOrd="0" destOrd="0" presId="urn:microsoft.com/office/officeart/2005/8/layout/hierarchy6"/>
    <dgm:cxn modelId="{DEBC86EB-B6CB-4585-AE5E-F26E9A541056}" type="presOf" srcId="{BD29F758-F18A-4B47-9ED7-67DA3D2DFBBA}" destId="{B721AC55-1277-4039-B48E-002ADC43D861}" srcOrd="0" destOrd="0" presId="urn:microsoft.com/office/officeart/2005/8/layout/hierarchy6"/>
    <dgm:cxn modelId="{175399B0-15A8-49C0-8C44-6871FD1627C7}" srcId="{D91A0E07-3172-4E1A-85D7-2E901FA97020}" destId="{EA43C8B0-FFD6-40AA-8627-6236E921C2A2}" srcOrd="2" destOrd="0" parTransId="{61A3CF90-B08F-48FD-91C8-13121A32841C}" sibTransId="{0A64F951-03BE-460C-98E3-7186247C078A}"/>
    <dgm:cxn modelId="{469C17CC-6495-4D59-938F-A8F2AA97E3BC}" srcId="{D91A0E07-3172-4E1A-85D7-2E901FA97020}" destId="{4EC105CE-F0D4-4F01-B971-95117EF2AAE5}" srcOrd="0" destOrd="0" parTransId="{2368061D-89EA-44F7-A738-0D7E53040FAD}" sibTransId="{C9F95358-2DC3-4FFC-8064-A9F7AAFB3D72}"/>
    <dgm:cxn modelId="{BFE95886-E110-4B53-95E0-961872C5F933}" srcId="{4EC105CE-F0D4-4F01-B971-95117EF2AAE5}" destId="{12EA1934-D268-499C-AE04-0A5D4F6E2667}" srcOrd="0" destOrd="0" parTransId="{05E840D1-77DB-49DC-A698-FD1BCC07C9D9}" sibTransId="{18FBC4EB-2EFA-4423-872D-7F5DB8F74C2D}"/>
    <dgm:cxn modelId="{AE2D0012-9EA9-4B7D-9C9C-55458D911B9E}" type="presOf" srcId="{5E61607B-D90A-43E7-B070-E6EB3E6AE4D2}" destId="{260BBC9F-60AF-4922-A0A0-7A70A308F8DD}" srcOrd="0" destOrd="0" presId="urn:microsoft.com/office/officeart/2005/8/layout/hierarchy6"/>
    <dgm:cxn modelId="{59DB97F8-08F5-42BF-892B-74780E845D72}" srcId="{F69078BF-FDD2-47E5-B94F-B9336694150D}" destId="{CF502F60-85BF-4CFB-922A-694A71C7936B}" srcOrd="0" destOrd="0" parTransId="{F31AA0BB-1360-4135-8038-12948AF686A3}" sibTransId="{41074464-97DA-4EBA-AFC2-23DEBB178822}"/>
    <dgm:cxn modelId="{FFA0AD76-CB89-414F-A53D-7FC3C3A7698F}" srcId="{9B6885CE-8D07-44DF-8352-E9FD7A9777C6}" destId="{0CCE7523-922D-408A-9E3C-77D6201B4F93}" srcOrd="1" destOrd="0" parTransId="{A420AE9F-EF86-46DE-9739-5FBA9F73EB26}" sibTransId="{C7704844-6637-42F4-9A14-4E0B801F4D22}"/>
    <dgm:cxn modelId="{DCDA2B90-BC1C-4ABD-8F0B-C527C6F712EB}" srcId="{B31CC72C-5C5E-4415-9AB7-A9904C4989FF}" destId="{8C5D4748-556E-48DA-AAC3-E6C8BB893F99}" srcOrd="0" destOrd="0" parTransId="{5E61607B-D90A-43E7-B070-E6EB3E6AE4D2}" sibTransId="{786870B9-2EB9-452E-B54D-F1CF4887B2A0}"/>
    <dgm:cxn modelId="{CA87EC24-6A76-4E4B-AB21-B338D669B734}" type="presOf" srcId="{B31CC72C-5C5E-4415-9AB7-A9904C4989FF}" destId="{1E0050F6-28F2-4281-89EF-EC25024200BA}" srcOrd="0" destOrd="0" presId="urn:microsoft.com/office/officeart/2005/8/layout/hierarchy6"/>
    <dgm:cxn modelId="{329EF439-9E77-49A9-A5A4-E37F6E4E83B0}" type="presOf" srcId="{70467E90-EB22-4FE4-A05B-5783C773B308}" destId="{4637D9D0-56DC-472A-B7A4-B34E0116FCEC}" srcOrd="0" destOrd="0" presId="urn:microsoft.com/office/officeart/2005/8/layout/hierarchy6"/>
    <dgm:cxn modelId="{EB15B7D9-315F-49E8-A856-601D114D6F5B}" srcId="{9B6885CE-8D07-44DF-8352-E9FD7A9777C6}" destId="{B31CC72C-5C5E-4415-9AB7-A9904C4989FF}" srcOrd="0" destOrd="0" parTransId="{E53DFF5A-4CAB-4791-9732-A77636820A61}" sibTransId="{5C67137E-ACE3-4225-B39A-C6B6C309D52A}"/>
    <dgm:cxn modelId="{E371E250-E5E9-429E-9227-98D00A3F04C6}" type="presOf" srcId="{BE14B7BD-5248-4990-AFD1-C556F53620FB}" destId="{363DD933-AAA2-4F53-949E-DB255E89A8D1}" srcOrd="0" destOrd="0" presId="urn:microsoft.com/office/officeart/2005/8/layout/hierarchy6"/>
    <dgm:cxn modelId="{D918AAE0-15F7-4538-B38E-35C13DAB2CCD}" type="presOf" srcId="{4EC105CE-F0D4-4F01-B971-95117EF2AAE5}" destId="{4BF241EB-D975-405D-BA20-D78853106846}" srcOrd="0" destOrd="0" presId="urn:microsoft.com/office/officeart/2005/8/layout/hierarchy6"/>
    <dgm:cxn modelId="{EC10D01C-A7C9-4D99-913E-F1D8C200ADB6}" srcId="{4D1FFBC5-2C94-4866-AD0C-BA496705CCE2}" destId="{6D83EE7E-AFD6-43BA-B8DD-B6333E1B2B28}" srcOrd="0" destOrd="0" parTransId="{F6FABF1E-41A7-462D-94C1-1C6AF71E4F5F}" sibTransId="{ECCF351B-9E24-44DB-A378-0DA5C9EDEB64}"/>
    <dgm:cxn modelId="{1DF4A16F-C2A3-445B-889C-8F1A74211E0D}" type="presOf" srcId="{C3524D1D-49B7-4D16-843F-4DE43A18E5E2}" destId="{1DAB949B-2127-444C-9677-8F116394D773}" srcOrd="0" destOrd="0" presId="urn:microsoft.com/office/officeart/2005/8/layout/hierarchy6"/>
    <dgm:cxn modelId="{F5269A0A-E090-4699-86CE-D148FBC3E875}" type="presOf" srcId="{9C220F1C-6FEE-4640-B12B-FDA5E2579E0C}" destId="{F01CD4B5-AAED-4E3D-887A-77B1A31EC332}" srcOrd="0" destOrd="0" presId="urn:microsoft.com/office/officeart/2005/8/layout/hierarchy6"/>
    <dgm:cxn modelId="{AD3FB351-4E21-4A25-80F7-F41FDB22DB61}" type="presOf" srcId="{F69078BF-FDD2-47E5-B94F-B9336694150D}" destId="{91C7227C-9AEE-49E8-8F4E-F79E4BB4E47C}" srcOrd="0" destOrd="0" presId="urn:microsoft.com/office/officeart/2005/8/layout/hierarchy6"/>
    <dgm:cxn modelId="{8562EA46-CEDF-4580-9CC3-C07FC18E3BEF}" type="presOf" srcId="{05E840D1-77DB-49DC-A698-FD1BCC07C9D9}" destId="{ADD933B6-7675-434B-B2C7-A497FC909D8C}" srcOrd="0" destOrd="0" presId="urn:microsoft.com/office/officeart/2005/8/layout/hierarchy6"/>
    <dgm:cxn modelId="{7FA62959-A9D5-4849-AE23-86B685AA1749}" srcId="{D19C4A64-0D1E-4E81-99EB-9F333A5C5264}" destId="{BE14B7BD-5248-4990-AFD1-C556F53620FB}" srcOrd="0" destOrd="0" parTransId="{9A904038-A8A6-4E9E-AB46-78EAE0582558}" sibTransId="{4878B135-F054-4C38-97FC-AB7C20C55A23}"/>
    <dgm:cxn modelId="{9DA8D56E-E052-4D6D-89A5-5CDE12E9D0D6}" type="presOf" srcId="{4D1FFBC5-2C94-4866-AD0C-BA496705CCE2}" destId="{B9AC0D1D-E628-489D-8C36-BD3662D5A5C8}" srcOrd="0" destOrd="0" presId="urn:microsoft.com/office/officeart/2005/8/layout/hierarchy6"/>
    <dgm:cxn modelId="{2E7BA312-164E-4DEB-9832-FED683F4E6A7}" type="presOf" srcId="{D19C4A64-0D1E-4E81-99EB-9F333A5C5264}" destId="{1CEAC907-6BDA-405B-8BD8-BDC05D2A5A4D}" srcOrd="0" destOrd="0" presId="urn:microsoft.com/office/officeart/2005/8/layout/hierarchy6"/>
    <dgm:cxn modelId="{9573A423-438D-4252-B0D3-C4670B4396EE}" type="presOf" srcId="{0CCE7523-922D-408A-9E3C-77D6201B4F93}" destId="{AF32FB9C-2860-4B66-A116-C088117CE660}" srcOrd="0" destOrd="0" presId="urn:microsoft.com/office/officeart/2005/8/layout/hierarchy6"/>
    <dgm:cxn modelId="{AEBAECF4-93DB-435A-9669-8460F6FD573E}" srcId="{EA43C8B0-FFD6-40AA-8627-6236E921C2A2}" destId="{5AADA6E6-F731-4B47-A895-1E75297E44E9}" srcOrd="0" destOrd="0" parTransId="{AAA1393F-4559-4DC2-B3C8-71A1EF48020A}" sibTransId="{05D4BE1A-4533-4AA5-9548-EFEAB3A4F42D}"/>
    <dgm:cxn modelId="{55EC2EE9-29F1-4A1F-9942-6B30A72D427E}" type="presOf" srcId="{9A904038-A8A6-4E9E-AB46-78EAE0582558}" destId="{39BAE132-35E3-4994-9CF7-204D7C29FF10}" srcOrd="0" destOrd="0" presId="urn:microsoft.com/office/officeart/2005/8/layout/hierarchy6"/>
    <dgm:cxn modelId="{4A0853D6-E984-4864-A634-4860E58167E6}" type="presOf" srcId="{61A3CF90-B08F-48FD-91C8-13121A32841C}" destId="{249D6495-3E9B-485F-A690-87E9992966E0}" srcOrd="0" destOrd="0" presId="urn:microsoft.com/office/officeart/2005/8/layout/hierarchy6"/>
    <dgm:cxn modelId="{55468624-9461-4E62-91C2-2307F0794461}" type="presOf" srcId="{EDD9E222-973D-4734-BDEC-EA40B369BAF6}" destId="{051B6C24-23E4-47E3-82C1-4BA7AE73D120}" srcOrd="0" destOrd="0" presId="urn:microsoft.com/office/officeart/2005/8/layout/hierarchy6"/>
    <dgm:cxn modelId="{E701A4DD-A816-49A5-B873-626EF8DDE4CB}" srcId="{0CCE7523-922D-408A-9E3C-77D6201B4F93}" destId="{70467E90-EB22-4FE4-A05B-5783C773B308}" srcOrd="0" destOrd="0" parTransId="{C3524D1D-49B7-4D16-843F-4DE43A18E5E2}" sibTransId="{C481BE97-7ABA-4B87-ADCE-5C934DC04A68}"/>
    <dgm:cxn modelId="{E1DA22C8-AAEB-44AD-956E-52E8B3787106}" type="presParOf" srcId="{B9AC0D1D-E628-489D-8C36-BD3662D5A5C8}" destId="{16E4E6EA-BF43-4E28-8B92-DE372A4C38CF}" srcOrd="0" destOrd="0" presId="urn:microsoft.com/office/officeart/2005/8/layout/hierarchy6"/>
    <dgm:cxn modelId="{1309B62C-7068-4201-B5B9-10E61DD2E9A4}" type="presParOf" srcId="{16E4E6EA-BF43-4E28-8B92-DE372A4C38CF}" destId="{5AA1A2F9-51C0-4617-B2E6-46AD39BB894F}" srcOrd="0" destOrd="0" presId="urn:microsoft.com/office/officeart/2005/8/layout/hierarchy6"/>
    <dgm:cxn modelId="{5ABDD4A8-6000-46E5-884F-C2078A9AB93C}" type="presParOf" srcId="{5AA1A2F9-51C0-4617-B2E6-46AD39BB894F}" destId="{EE486DC6-B80E-45F1-8E9A-F05C55DBE9CD}" srcOrd="0" destOrd="0" presId="urn:microsoft.com/office/officeart/2005/8/layout/hierarchy6"/>
    <dgm:cxn modelId="{AAF984DE-D435-4D69-84BC-5D2C66F57469}" type="presParOf" srcId="{EE486DC6-B80E-45F1-8E9A-F05C55DBE9CD}" destId="{A1C263C0-33CD-4241-8A01-AF5AC488D140}" srcOrd="0" destOrd="0" presId="urn:microsoft.com/office/officeart/2005/8/layout/hierarchy6"/>
    <dgm:cxn modelId="{85083341-188B-4DC6-BD91-896306ABE11C}" type="presParOf" srcId="{EE486DC6-B80E-45F1-8E9A-F05C55DBE9CD}" destId="{C3395136-1B73-4445-B6C4-5AA130FE05EE}" srcOrd="1" destOrd="0" presId="urn:microsoft.com/office/officeart/2005/8/layout/hierarchy6"/>
    <dgm:cxn modelId="{3FC19837-AF95-4437-82D1-81B200C75A08}" type="presParOf" srcId="{C3395136-1B73-4445-B6C4-5AA130FE05EE}" destId="{B721AC55-1277-4039-B48E-002ADC43D861}" srcOrd="0" destOrd="0" presId="urn:microsoft.com/office/officeart/2005/8/layout/hierarchy6"/>
    <dgm:cxn modelId="{D7CB1DE8-60F4-470D-8A3E-6C91438770E1}" type="presParOf" srcId="{C3395136-1B73-4445-B6C4-5AA130FE05EE}" destId="{70D195EA-6B08-4AE1-81D8-B11350F8CBD3}" srcOrd="1" destOrd="0" presId="urn:microsoft.com/office/officeart/2005/8/layout/hierarchy6"/>
    <dgm:cxn modelId="{F72AA171-2495-48B1-9C47-70CBBA21B3EC}" type="presParOf" srcId="{70D195EA-6B08-4AE1-81D8-B11350F8CBD3}" destId="{F39BA4AE-4509-493F-B2B8-256E196DBEE0}" srcOrd="0" destOrd="0" presId="urn:microsoft.com/office/officeart/2005/8/layout/hierarchy6"/>
    <dgm:cxn modelId="{154E3B84-4E36-4A74-8023-4BF397783400}" type="presParOf" srcId="{70D195EA-6B08-4AE1-81D8-B11350F8CBD3}" destId="{9F616872-E6CF-43A0-8EF7-15FE0C42C047}" srcOrd="1" destOrd="0" presId="urn:microsoft.com/office/officeart/2005/8/layout/hierarchy6"/>
    <dgm:cxn modelId="{90302269-1D52-4879-8646-6103018705CF}" type="presParOf" srcId="{9F616872-E6CF-43A0-8EF7-15FE0C42C047}" destId="{F1B71018-E525-4D3D-8098-9C8C465ED093}" srcOrd="0" destOrd="0" presId="urn:microsoft.com/office/officeart/2005/8/layout/hierarchy6"/>
    <dgm:cxn modelId="{FF433903-C21B-4B3E-98AB-FC8426E3BD3F}" type="presParOf" srcId="{9F616872-E6CF-43A0-8EF7-15FE0C42C047}" destId="{C6A400F3-4225-4AD4-A2C0-AD23F0478676}" srcOrd="1" destOrd="0" presId="urn:microsoft.com/office/officeart/2005/8/layout/hierarchy6"/>
    <dgm:cxn modelId="{318DBCE1-0DE3-48D0-9285-27B956D80294}" type="presParOf" srcId="{C6A400F3-4225-4AD4-A2C0-AD23F0478676}" destId="{4BF241EB-D975-405D-BA20-D78853106846}" srcOrd="0" destOrd="0" presId="urn:microsoft.com/office/officeart/2005/8/layout/hierarchy6"/>
    <dgm:cxn modelId="{3ABB0B17-DA41-4953-808F-BF2E78FFFCD8}" type="presParOf" srcId="{C6A400F3-4225-4AD4-A2C0-AD23F0478676}" destId="{B69C2144-20BC-418E-8F59-A01E730E6CDF}" srcOrd="1" destOrd="0" presId="urn:microsoft.com/office/officeart/2005/8/layout/hierarchy6"/>
    <dgm:cxn modelId="{EA92EDFF-1FBD-46B8-AECD-D387ED9014E1}" type="presParOf" srcId="{B69C2144-20BC-418E-8F59-A01E730E6CDF}" destId="{ADD933B6-7675-434B-B2C7-A497FC909D8C}" srcOrd="0" destOrd="0" presId="urn:microsoft.com/office/officeart/2005/8/layout/hierarchy6"/>
    <dgm:cxn modelId="{5B1F1B39-9589-4A14-85F3-556D25F8F903}" type="presParOf" srcId="{B69C2144-20BC-418E-8F59-A01E730E6CDF}" destId="{B8A0CAF6-FDFE-40D1-BE96-6FFC60F4D22A}" srcOrd="1" destOrd="0" presId="urn:microsoft.com/office/officeart/2005/8/layout/hierarchy6"/>
    <dgm:cxn modelId="{9A1E3F17-40F1-48AA-8F5A-A30FD3C90FD5}" type="presParOf" srcId="{B8A0CAF6-FDFE-40D1-BE96-6FFC60F4D22A}" destId="{EDA12326-38B5-493A-AF9A-59A678958A20}" srcOrd="0" destOrd="0" presId="urn:microsoft.com/office/officeart/2005/8/layout/hierarchy6"/>
    <dgm:cxn modelId="{BC8BD71F-A807-4298-97FB-FD194663DB20}" type="presParOf" srcId="{B8A0CAF6-FDFE-40D1-BE96-6FFC60F4D22A}" destId="{89944538-1319-498D-8431-0D76B660E22A}" srcOrd="1" destOrd="0" presId="urn:microsoft.com/office/officeart/2005/8/layout/hierarchy6"/>
    <dgm:cxn modelId="{362D1C80-2AD0-4B7A-924B-D4D5CA68DEBB}" type="presParOf" srcId="{9F616872-E6CF-43A0-8EF7-15FE0C42C047}" destId="{051B6C24-23E4-47E3-82C1-4BA7AE73D120}" srcOrd="2" destOrd="0" presId="urn:microsoft.com/office/officeart/2005/8/layout/hierarchy6"/>
    <dgm:cxn modelId="{88B7B2FE-4DDF-49D9-BE19-8F6E655E86C1}" type="presParOf" srcId="{9F616872-E6CF-43A0-8EF7-15FE0C42C047}" destId="{3E0BED72-50B1-4009-9E47-37906B98D470}" srcOrd="3" destOrd="0" presId="urn:microsoft.com/office/officeart/2005/8/layout/hierarchy6"/>
    <dgm:cxn modelId="{83940505-E608-47A4-AE3F-D7C385A80130}" type="presParOf" srcId="{3E0BED72-50B1-4009-9E47-37906B98D470}" destId="{91C7227C-9AEE-49E8-8F4E-F79E4BB4E47C}" srcOrd="0" destOrd="0" presId="urn:microsoft.com/office/officeart/2005/8/layout/hierarchy6"/>
    <dgm:cxn modelId="{E9940B99-B0CF-4374-BD3C-DA885190C0C3}" type="presParOf" srcId="{3E0BED72-50B1-4009-9E47-37906B98D470}" destId="{135BB2E6-ABF0-40B5-B5C7-954E9C1A0D0D}" srcOrd="1" destOrd="0" presId="urn:microsoft.com/office/officeart/2005/8/layout/hierarchy6"/>
    <dgm:cxn modelId="{A7018C15-C5EF-4900-B566-19175B7DF1D3}" type="presParOf" srcId="{135BB2E6-ABF0-40B5-B5C7-954E9C1A0D0D}" destId="{B1AA6C63-91DA-4FE2-A72F-5BC89177F2A7}" srcOrd="0" destOrd="0" presId="urn:microsoft.com/office/officeart/2005/8/layout/hierarchy6"/>
    <dgm:cxn modelId="{63922C71-1FCF-49AB-B295-09B8B35FD60C}" type="presParOf" srcId="{135BB2E6-ABF0-40B5-B5C7-954E9C1A0D0D}" destId="{39433B60-9FE1-478B-849E-4317F5D19672}" srcOrd="1" destOrd="0" presId="urn:microsoft.com/office/officeart/2005/8/layout/hierarchy6"/>
    <dgm:cxn modelId="{55028071-430D-40C1-8B25-502948EEC04B}" type="presParOf" srcId="{39433B60-9FE1-478B-849E-4317F5D19672}" destId="{D6DC8E35-1C35-4366-BC1E-246812F89F62}" srcOrd="0" destOrd="0" presId="urn:microsoft.com/office/officeart/2005/8/layout/hierarchy6"/>
    <dgm:cxn modelId="{7821C10F-2977-4583-BEDC-96D4B8EB32EE}" type="presParOf" srcId="{39433B60-9FE1-478B-849E-4317F5D19672}" destId="{95680844-1ABF-437E-8D9E-1EF238179BEF}" srcOrd="1" destOrd="0" presId="urn:microsoft.com/office/officeart/2005/8/layout/hierarchy6"/>
    <dgm:cxn modelId="{C682B231-7700-4F4B-8157-2FE03420F92D}" type="presParOf" srcId="{9F616872-E6CF-43A0-8EF7-15FE0C42C047}" destId="{249D6495-3E9B-485F-A690-87E9992966E0}" srcOrd="4" destOrd="0" presId="urn:microsoft.com/office/officeart/2005/8/layout/hierarchy6"/>
    <dgm:cxn modelId="{001B7B85-01C0-4184-B08D-BB7F7E1A07C5}" type="presParOf" srcId="{9F616872-E6CF-43A0-8EF7-15FE0C42C047}" destId="{826124CE-920D-4A59-BB92-C74CC423919E}" srcOrd="5" destOrd="0" presId="urn:microsoft.com/office/officeart/2005/8/layout/hierarchy6"/>
    <dgm:cxn modelId="{586B64E5-05AC-46A7-A75A-F50740ED3C2E}" type="presParOf" srcId="{826124CE-920D-4A59-BB92-C74CC423919E}" destId="{C27D6CC6-9944-4EE9-A523-E06776B52453}" srcOrd="0" destOrd="0" presId="urn:microsoft.com/office/officeart/2005/8/layout/hierarchy6"/>
    <dgm:cxn modelId="{0F6ABD58-B1B9-4970-9967-31DE05B3A96A}" type="presParOf" srcId="{826124CE-920D-4A59-BB92-C74CC423919E}" destId="{FE84A7F6-E600-4E10-B836-4DDF6ED9D79D}" srcOrd="1" destOrd="0" presId="urn:microsoft.com/office/officeart/2005/8/layout/hierarchy6"/>
    <dgm:cxn modelId="{E843C172-E76C-4CF6-BB82-547341061E75}" type="presParOf" srcId="{FE84A7F6-E600-4E10-B836-4DDF6ED9D79D}" destId="{1A3B7892-2510-4791-9368-F04EBBC2B35B}" srcOrd="0" destOrd="0" presId="urn:microsoft.com/office/officeart/2005/8/layout/hierarchy6"/>
    <dgm:cxn modelId="{94095171-FF00-4A1E-A99C-04B4E2A7D3B8}" type="presParOf" srcId="{FE84A7F6-E600-4E10-B836-4DDF6ED9D79D}" destId="{79F97E3A-57FE-4AFF-9741-67A9503E9B2F}" srcOrd="1" destOrd="0" presId="urn:microsoft.com/office/officeart/2005/8/layout/hierarchy6"/>
    <dgm:cxn modelId="{45ACF7D7-F5DE-43E4-92D0-0772FB2A573A}" type="presParOf" srcId="{79F97E3A-57FE-4AFF-9741-67A9503E9B2F}" destId="{D0F2CF78-D058-4F0E-A4EC-E9013D993B81}" srcOrd="0" destOrd="0" presId="urn:microsoft.com/office/officeart/2005/8/layout/hierarchy6"/>
    <dgm:cxn modelId="{B6E7C990-1874-4E3C-8548-00C3D0407B48}" type="presParOf" srcId="{79F97E3A-57FE-4AFF-9741-67A9503E9B2F}" destId="{95FEA59F-AA55-4372-B969-A132944E68A4}" srcOrd="1" destOrd="0" presId="urn:microsoft.com/office/officeart/2005/8/layout/hierarchy6"/>
    <dgm:cxn modelId="{98F2A399-592A-4996-84EC-B62DA3E5B59A}" type="presParOf" srcId="{9F616872-E6CF-43A0-8EF7-15FE0C42C047}" destId="{F01CD4B5-AAED-4E3D-887A-77B1A31EC332}" srcOrd="6" destOrd="0" presId="urn:microsoft.com/office/officeart/2005/8/layout/hierarchy6"/>
    <dgm:cxn modelId="{C6BDC946-43A7-4475-8AD3-B42C339BB021}" type="presParOf" srcId="{9F616872-E6CF-43A0-8EF7-15FE0C42C047}" destId="{058004A0-C009-46C4-9C54-73131A419175}" srcOrd="7" destOrd="0" presId="urn:microsoft.com/office/officeart/2005/8/layout/hierarchy6"/>
    <dgm:cxn modelId="{9590C63A-7791-4CEB-B208-E8DE06565DA6}" type="presParOf" srcId="{058004A0-C009-46C4-9C54-73131A419175}" destId="{1CEAC907-6BDA-405B-8BD8-BDC05D2A5A4D}" srcOrd="0" destOrd="0" presId="urn:microsoft.com/office/officeart/2005/8/layout/hierarchy6"/>
    <dgm:cxn modelId="{5DABB81D-21DD-464E-854B-29FA23C00004}" type="presParOf" srcId="{058004A0-C009-46C4-9C54-73131A419175}" destId="{1AAD2CE8-B2BC-4DD0-9616-DED2987EE769}" srcOrd="1" destOrd="0" presId="urn:microsoft.com/office/officeart/2005/8/layout/hierarchy6"/>
    <dgm:cxn modelId="{0591BA05-9BD9-4D78-B19A-0D8ABA20D6A9}" type="presParOf" srcId="{1AAD2CE8-B2BC-4DD0-9616-DED2987EE769}" destId="{39BAE132-35E3-4994-9CF7-204D7C29FF10}" srcOrd="0" destOrd="0" presId="urn:microsoft.com/office/officeart/2005/8/layout/hierarchy6"/>
    <dgm:cxn modelId="{B46B49B1-0D92-4480-A1EF-4EF8FD67F6FF}" type="presParOf" srcId="{1AAD2CE8-B2BC-4DD0-9616-DED2987EE769}" destId="{13887878-918B-439D-805E-7A80B1566813}" srcOrd="1" destOrd="0" presId="urn:microsoft.com/office/officeart/2005/8/layout/hierarchy6"/>
    <dgm:cxn modelId="{95A0DA6F-8E9C-4124-B4B3-28E7FD5968C0}" type="presParOf" srcId="{13887878-918B-439D-805E-7A80B1566813}" destId="{363DD933-AAA2-4F53-949E-DB255E89A8D1}" srcOrd="0" destOrd="0" presId="urn:microsoft.com/office/officeart/2005/8/layout/hierarchy6"/>
    <dgm:cxn modelId="{6AD18F12-6F27-4955-B724-CD38191A36C6}" type="presParOf" srcId="{13887878-918B-439D-805E-7A80B1566813}" destId="{0E5E11A9-7D0D-45AF-BC09-8508EEE3DE33}" srcOrd="1" destOrd="0" presId="urn:microsoft.com/office/officeart/2005/8/layout/hierarchy6"/>
    <dgm:cxn modelId="{48B5797D-FD07-41B1-B283-91549C03287C}" type="presParOf" srcId="{C3395136-1B73-4445-B6C4-5AA130FE05EE}" destId="{FD102B60-0791-4212-8C01-BCB97D25BEA3}" srcOrd="2" destOrd="0" presId="urn:microsoft.com/office/officeart/2005/8/layout/hierarchy6"/>
    <dgm:cxn modelId="{49E42A83-A59A-452D-A1E7-7D6DA634BD91}" type="presParOf" srcId="{C3395136-1B73-4445-B6C4-5AA130FE05EE}" destId="{4F2B33BC-AEA3-4D37-8FD9-48BD3AA92948}" srcOrd="3" destOrd="0" presId="urn:microsoft.com/office/officeart/2005/8/layout/hierarchy6"/>
    <dgm:cxn modelId="{2723E665-2099-4F26-9461-40BDD1D99CA2}" type="presParOf" srcId="{4F2B33BC-AEA3-4D37-8FD9-48BD3AA92948}" destId="{7B2324CB-20DF-4EF1-80A0-BDF31957C837}" srcOrd="0" destOrd="0" presId="urn:microsoft.com/office/officeart/2005/8/layout/hierarchy6"/>
    <dgm:cxn modelId="{85054EBF-5D9B-42EE-BDC4-A892E11481D7}" type="presParOf" srcId="{4F2B33BC-AEA3-4D37-8FD9-48BD3AA92948}" destId="{796E2DC8-4FBE-4D3B-85E1-30BF96140042}" srcOrd="1" destOrd="0" presId="urn:microsoft.com/office/officeart/2005/8/layout/hierarchy6"/>
    <dgm:cxn modelId="{3CC1C7E2-DEE3-480A-9018-ACA09C9E098A}" type="presParOf" srcId="{796E2DC8-4FBE-4D3B-85E1-30BF96140042}" destId="{FC59BB83-DDA3-404B-BE99-149613574508}" srcOrd="0" destOrd="0" presId="urn:microsoft.com/office/officeart/2005/8/layout/hierarchy6"/>
    <dgm:cxn modelId="{76441111-3294-4F77-A388-DE9F2EFB659E}" type="presParOf" srcId="{796E2DC8-4FBE-4D3B-85E1-30BF96140042}" destId="{3244BB4D-32EE-4158-9951-A2FD158C63DA}" srcOrd="1" destOrd="0" presId="urn:microsoft.com/office/officeart/2005/8/layout/hierarchy6"/>
    <dgm:cxn modelId="{BF8DC985-00D2-4846-9134-A053344E541B}" type="presParOf" srcId="{3244BB4D-32EE-4158-9951-A2FD158C63DA}" destId="{1E0050F6-28F2-4281-89EF-EC25024200BA}" srcOrd="0" destOrd="0" presId="urn:microsoft.com/office/officeart/2005/8/layout/hierarchy6"/>
    <dgm:cxn modelId="{ACCC8F1E-6B47-4FC2-B340-C3650F567541}" type="presParOf" srcId="{3244BB4D-32EE-4158-9951-A2FD158C63DA}" destId="{34B26987-985D-4A52-878C-28362DC9095D}" srcOrd="1" destOrd="0" presId="urn:microsoft.com/office/officeart/2005/8/layout/hierarchy6"/>
    <dgm:cxn modelId="{4F8AED5C-2494-4C59-AC79-F73D305BE022}" type="presParOf" srcId="{34B26987-985D-4A52-878C-28362DC9095D}" destId="{260BBC9F-60AF-4922-A0A0-7A70A308F8DD}" srcOrd="0" destOrd="0" presId="urn:microsoft.com/office/officeart/2005/8/layout/hierarchy6"/>
    <dgm:cxn modelId="{3F1AEB36-9017-4561-8D8E-C7C094CF1CB1}" type="presParOf" srcId="{34B26987-985D-4A52-878C-28362DC9095D}" destId="{42FE07E7-D28A-42C6-9DEC-AE31AECCCE7D}" srcOrd="1" destOrd="0" presId="urn:microsoft.com/office/officeart/2005/8/layout/hierarchy6"/>
    <dgm:cxn modelId="{E12268BB-D58A-4C5A-91B2-52CC87E8B69E}" type="presParOf" srcId="{42FE07E7-D28A-42C6-9DEC-AE31AECCCE7D}" destId="{74CEA601-E730-4AD0-A4B2-89A75008F600}" srcOrd="0" destOrd="0" presId="urn:microsoft.com/office/officeart/2005/8/layout/hierarchy6"/>
    <dgm:cxn modelId="{44290F93-E736-44B5-A8DB-29B263197237}" type="presParOf" srcId="{42FE07E7-D28A-42C6-9DEC-AE31AECCCE7D}" destId="{7A2D52BB-F6AF-4EDE-A1A5-C5EC538E01A0}" srcOrd="1" destOrd="0" presId="urn:microsoft.com/office/officeart/2005/8/layout/hierarchy6"/>
    <dgm:cxn modelId="{044278E3-D292-40A1-AA2D-2E424FAD5235}" type="presParOf" srcId="{796E2DC8-4FBE-4D3B-85E1-30BF96140042}" destId="{E0A1503B-4DCA-4E49-B8A7-C09E6F18BE0C}" srcOrd="2" destOrd="0" presId="urn:microsoft.com/office/officeart/2005/8/layout/hierarchy6"/>
    <dgm:cxn modelId="{E063CC30-7002-4F5A-8B59-AC0AA05CCDD6}" type="presParOf" srcId="{796E2DC8-4FBE-4D3B-85E1-30BF96140042}" destId="{DAF7E818-687C-4584-95C3-67FA7DAEAF29}" srcOrd="3" destOrd="0" presId="urn:microsoft.com/office/officeart/2005/8/layout/hierarchy6"/>
    <dgm:cxn modelId="{D9E0C35B-2FFF-4206-8F9B-FBF5A709AB52}" type="presParOf" srcId="{DAF7E818-687C-4584-95C3-67FA7DAEAF29}" destId="{AF32FB9C-2860-4B66-A116-C088117CE660}" srcOrd="0" destOrd="0" presId="urn:microsoft.com/office/officeart/2005/8/layout/hierarchy6"/>
    <dgm:cxn modelId="{89D5FF8D-A90A-47FE-84A1-ECCF47AE1A60}" type="presParOf" srcId="{DAF7E818-687C-4584-95C3-67FA7DAEAF29}" destId="{E7295935-3C1C-4421-B10D-96448D1D2CB2}" srcOrd="1" destOrd="0" presId="urn:microsoft.com/office/officeart/2005/8/layout/hierarchy6"/>
    <dgm:cxn modelId="{D50EC0D1-D8FF-42F3-86A6-77C879313518}" type="presParOf" srcId="{E7295935-3C1C-4421-B10D-96448D1D2CB2}" destId="{1DAB949B-2127-444C-9677-8F116394D773}" srcOrd="0" destOrd="0" presId="urn:microsoft.com/office/officeart/2005/8/layout/hierarchy6"/>
    <dgm:cxn modelId="{80A0D790-F411-413E-BA17-AC91454118CD}" type="presParOf" srcId="{E7295935-3C1C-4421-B10D-96448D1D2CB2}" destId="{FCB685A8-8BF7-4DBC-A19E-0570D0EBA10C}" srcOrd="1" destOrd="0" presId="urn:microsoft.com/office/officeart/2005/8/layout/hierarchy6"/>
    <dgm:cxn modelId="{4432696A-43FE-4079-803A-12208ECBD8F9}" type="presParOf" srcId="{FCB685A8-8BF7-4DBC-A19E-0570D0EBA10C}" destId="{4637D9D0-56DC-472A-B7A4-B34E0116FCEC}" srcOrd="0" destOrd="0" presId="urn:microsoft.com/office/officeart/2005/8/layout/hierarchy6"/>
    <dgm:cxn modelId="{D1536C5D-BA7C-43A0-9924-FB72FB61C2A0}" type="presParOf" srcId="{FCB685A8-8BF7-4DBC-A19E-0570D0EBA10C}" destId="{80123E45-72B8-4B56-822E-52910BEA8F71}" srcOrd="1" destOrd="0" presId="urn:microsoft.com/office/officeart/2005/8/layout/hierarchy6"/>
    <dgm:cxn modelId="{C9CC74D1-535F-4FE2-A77B-A7F2895EEFE3}" type="presParOf" srcId="{B9AC0D1D-E628-489D-8C36-BD3662D5A5C8}" destId="{56159B56-8124-48AB-8C99-B77AA7E0895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C263C0-33CD-4241-8A01-AF5AC488D140}">
      <dsp:nvSpPr>
        <dsp:cNvPr id="0" name=""/>
        <dsp:cNvSpPr/>
      </dsp:nvSpPr>
      <dsp:spPr>
        <a:xfrm>
          <a:off x="2855526" y="374747"/>
          <a:ext cx="1863762" cy="726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Председатель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Окружной рабочей группы 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5526" y="374747"/>
        <a:ext cx="1863762" cy="726218"/>
      </dsp:txXfrm>
    </dsp:sp>
    <dsp:sp modelId="{B721AC55-1277-4039-B48E-002ADC43D861}">
      <dsp:nvSpPr>
        <dsp:cNvPr id="0" name=""/>
        <dsp:cNvSpPr/>
      </dsp:nvSpPr>
      <dsp:spPr>
        <a:xfrm>
          <a:off x="1275375" y="1100965"/>
          <a:ext cx="2512032" cy="114720"/>
        </a:xfrm>
        <a:custGeom>
          <a:avLst/>
          <a:gdLst/>
          <a:ahLst/>
          <a:cxnLst/>
          <a:rect l="0" t="0" r="0" b="0"/>
          <a:pathLst>
            <a:path>
              <a:moveTo>
                <a:pt x="2512032" y="0"/>
              </a:moveTo>
              <a:lnTo>
                <a:pt x="2512032" y="57360"/>
              </a:lnTo>
              <a:lnTo>
                <a:pt x="0" y="57360"/>
              </a:lnTo>
              <a:lnTo>
                <a:pt x="0" y="114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BA4AE-4509-493F-B2B8-256E196DBEE0}">
      <dsp:nvSpPr>
        <dsp:cNvPr id="0" name=""/>
        <dsp:cNvSpPr/>
      </dsp:nvSpPr>
      <dsp:spPr>
        <a:xfrm>
          <a:off x="157266" y="1215686"/>
          <a:ext cx="2236219" cy="880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 председателя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Окружной рабочей группы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266" y="1215686"/>
        <a:ext cx="2236219" cy="880405"/>
      </dsp:txXfrm>
    </dsp:sp>
    <dsp:sp modelId="{F1B71018-E525-4D3D-8098-9C8C465ED093}">
      <dsp:nvSpPr>
        <dsp:cNvPr id="0" name=""/>
        <dsp:cNvSpPr/>
      </dsp:nvSpPr>
      <dsp:spPr>
        <a:xfrm>
          <a:off x="603953" y="2096091"/>
          <a:ext cx="671421" cy="595588"/>
        </a:xfrm>
        <a:custGeom>
          <a:avLst/>
          <a:gdLst/>
          <a:ahLst/>
          <a:cxnLst/>
          <a:rect l="0" t="0" r="0" b="0"/>
          <a:pathLst>
            <a:path>
              <a:moveTo>
                <a:pt x="671421" y="0"/>
              </a:moveTo>
              <a:lnTo>
                <a:pt x="671421" y="297794"/>
              </a:lnTo>
              <a:lnTo>
                <a:pt x="0" y="297794"/>
              </a:lnTo>
              <a:lnTo>
                <a:pt x="0" y="59558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F241EB-D975-405D-BA20-D78853106846}">
      <dsp:nvSpPr>
        <dsp:cNvPr id="0" name=""/>
        <dsp:cNvSpPr/>
      </dsp:nvSpPr>
      <dsp:spPr>
        <a:xfrm>
          <a:off x="1246" y="2691680"/>
          <a:ext cx="1205413" cy="475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Академический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6" y="2691680"/>
        <a:ext cx="1205413" cy="475346"/>
      </dsp:txXfrm>
    </dsp:sp>
    <dsp:sp modelId="{ADD933B6-7675-434B-B2C7-A497FC909D8C}">
      <dsp:nvSpPr>
        <dsp:cNvPr id="0" name=""/>
        <dsp:cNvSpPr/>
      </dsp:nvSpPr>
      <dsp:spPr>
        <a:xfrm>
          <a:off x="558233" y="3167027"/>
          <a:ext cx="91440" cy="2176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8820"/>
              </a:lnTo>
              <a:lnTo>
                <a:pt x="46203" y="108820"/>
              </a:lnTo>
              <a:lnTo>
                <a:pt x="46203" y="21764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12326-38B5-493A-AF9A-59A678958A20}">
      <dsp:nvSpPr>
        <dsp:cNvPr id="0" name=""/>
        <dsp:cNvSpPr/>
      </dsp:nvSpPr>
      <dsp:spPr>
        <a:xfrm>
          <a:off x="5149" y="3384667"/>
          <a:ext cx="1198574" cy="495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Обручевский</a:t>
          </a:r>
          <a:r>
            <a:rPr lang="ru-RU" sz="1000" b="1" kern="1200" dirty="0" smtClean="0"/>
            <a:t> </a:t>
          </a:r>
          <a:endParaRPr lang="ru-RU" sz="1000" b="1" kern="1200" dirty="0"/>
        </a:p>
      </dsp:txBody>
      <dsp:txXfrm>
        <a:off x="5149" y="3384667"/>
        <a:ext cx="1198574" cy="495617"/>
      </dsp:txXfrm>
    </dsp:sp>
    <dsp:sp modelId="{051B6C24-23E4-47E3-82C1-4BA7AE73D120}">
      <dsp:nvSpPr>
        <dsp:cNvPr id="0" name=""/>
        <dsp:cNvSpPr/>
      </dsp:nvSpPr>
      <dsp:spPr>
        <a:xfrm>
          <a:off x="1275375" y="2096091"/>
          <a:ext cx="624649" cy="614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491"/>
              </a:lnTo>
              <a:lnTo>
                <a:pt x="624649" y="307491"/>
              </a:lnTo>
              <a:lnTo>
                <a:pt x="624649" y="61498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7227C-9AEE-49E8-8F4E-F79E4BB4E47C}">
      <dsp:nvSpPr>
        <dsp:cNvPr id="0" name=""/>
        <dsp:cNvSpPr/>
      </dsp:nvSpPr>
      <dsp:spPr>
        <a:xfrm>
          <a:off x="1430171" y="2711073"/>
          <a:ext cx="939705" cy="495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Гагаринский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0171" y="2711073"/>
        <a:ext cx="939705" cy="495617"/>
      </dsp:txXfrm>
    </dsp:sp>
    <dsp:sp modelId="{B1AA6C63-91DA-4FE2-A72F-5BC89177F2A7}">
      <dsp:nvSpPr>
        <dsp:cNvPr id="0" name=""/>
        <dsp:cNvSpPr/>
      </dsp:nvSpPr>
      <dsp:spPr>
        <a:xfrm>
          <a:off x="1854304" y="3206691"/>
          <a:ext cx="91440" cy="1982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824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C8E35-1C35-4366-BC1E-246812F89F62}">
      <dsp:nvSpPr>
        <dsp:cNvPr id="0" name=""/>
        <dsp:cNvSpPr/>
      </dsp:nvSpPr>
      <dsp:spPr>
        <a:xfrm>
          <a:off x="1439643" y="3404938"/>
          <a:ext cx="920763" cy="495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Северное Бутово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9643" y="3404938"/>
        <a:ext cx="920763" cy="495617"/>
      </dsp:txXfrm>
    </dsp:sp>
    <dsp:sp modelId="{249D6495-3E9B-485F-A690-87E9992966E0}">
      <dsp:nvSpPr>
        <dsp:cNvPr id="0" name=""/>
        <dsp:cNvSpPr/>
      </dsp:nvSpPr>
      <dsp:spPr>
        <a:xfrm>
          <a:off x="1275375" y="2096091"/>
          <a:ext cx="1689243" cy="614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491"/>
              </a:lnTo>
              <a:lnTo>
                <a:pt x="1689243" y="307491"/>
              </a:lnTo>
              <a:lnTo>
                <a:pt x="1689243" y="61498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D6CC6-9944-4EE9-A523-E06776B52453}">
      <dsp:nvSpPr>
        <dsp:cNvPr id="0" name=""/>
        <dsp:cNvSpPr/>
      </dsp:nvSpPr>
      <dsp:spPr>
        <a:xfrm>
          <a:off x="2592905" y="2711073"/>
          <a:ext cx="743426" cy="495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Зюзино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2905" y="2711073"/>
        <a:ext cx="743426" cy="495617"/>
      </dsp:txXfrm>
    </dsp:sp>
    <dsp:sp modelId="{1A3B7892-2510-4791-9368-F04EBBC2B35B}">
      <dsp:nvSpPr>
        <dsp:cNvPr id="0" name=""/>
        <dsp:cNvSpPr/>
      </dsp:nvSpPr>
      <dsp:spPr>
        <a:xfrm>
          <a:off x="2918898" y="3206691"/>
          <a:ext cx="91440" cy="1982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824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2CF78-D058-4F0E-A4EC-E9013D993B81}">
      <dsp:nvSpPr>
        <dsp:cNvPr id="0" name=""/>
        <dsp:cNvSpPr/>
      </dsp:nvSpPr>
      <dsp:spPr>
        <a:xfrm>
          <a:off x="2592905" y="3404938"/>
          <a:ext cx="743426" cy="495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Теплый Стан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2905" y="3404938"/>
        <a:ext cx="743426" cy="495617"/>
      </dsp:txXfrm>
    </dsp:sp>
    <dsp:sp modelId="{F01CD4B5-AAED-4E3D-887A-77B1A31EC332}">
      <dsp:nvSpPr>
        <dsp:cNvPr id="0" name=""/>
        <dsp:cNvSpPr/>
      </dsp:nvSpPr>
      <dsp:spPr>
        <a:xfrm>
          <a:off x="1275375" y="2096091"/>
          <a:ext cx="2765940" cy="614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491"/>
              </a:lnTo>
              <a:lnTo>
                <a:pt x="2765940" y="307491"/>
              </a:lnTo>
              <a:lnTo>
                <a:pt x="2765940" y="61498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AC907-6BDA-405B-8BD8-BDC05D2A5A4D}">
      <dsp:nvSpPr>
        <dsp:cNvPr id="0" name=""/>
        <dsp:cNvSpPr/>
      </dsp:nvSpPr>
      <dsp:spPr>
        <a:xfrm>
          <a:off x="3669602" y="2711073"/>
          <a:ext cx="743426" cy="495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Коньково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9602" y="2711073"/>
        <a:ext cx="743426" cy="495617"/>
      </dsp:txXfrm>
    </dsp:sp>
    <dsp:sp modelId="{39BAE132-35E3-4994-9CF7-204D7C29FF10}">
      <dsp:nvSpPr>
        <dsp:cNvPr id="0" name=""/>
        <dsp:cNvSpPr/>
      </dsp:nvSpPr>
      <dsp:spPr>
        <a:xfrm>
          <a:off x="3995595" y="3206691"/>
          <a:ext cx="91440" cy="1982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824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DD933-AAA2-4F53-949E-DB255E89A8D1}">
      <dsp:nvSpPr>
        <dsp:cNvPr id="0" name=""/>
        <dsp:cNvSpPr/>
      </dsp:nvSpPr>
      <dsp:spPr>
        <a:xfrm>
          <a:off x="3559359" y="3404938"/>
          <a:ext cx="963911" cy="495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Черемушки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9359" y="3404938"/>
        <a:ext cx="963911" cy="495617"/>
      </dsp:txXfrm>
    </dsp:sp>
    <dsp:sp modelId="{FD102B60-0791-4212-8C01-BCB97D25BEA3}">
      <dsp:nvSpPr>
        <dsp:cNvPr id="0" name=""/>
        <dsp:cNvSpPr/>
      </dsp:nvSpPr>
      <dsp:spPr>
        <a:xfrm>
          <a:off x="3787407" y="1100965"/>
          <a:ext cx="2028637" cy="196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090"/>
              </a:lnTo>
              <a:lnTo>
                <a:pt x="2028637" y="98090"/>
              </a:lnTo>
              <a:lnTo>
                <a:pt x="2028637" y="19618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324CB-20DF-4EF1-80A0-BDF31957C837}">
      <dsp:nvSpPr>
        <dsp:cNvPr id="0" name=""/>
        <dsp:cNvSpPr/>
      </dsp:nvSpPr>
      <dsp:spPr>
        <a:xfrm>
          <a:off x="4980158" y="1297146"/>
          <a:ext cx="1671772" cy="854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Секретарь Окружной рабочей группы 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80158" y="1297146"/>
        <a:ext cx="1671772" cy="854970"/>
      </dsp:txXfrm>
    </dsp:sp>
    <dsp:sp modelId="{FC59BB83-DDA3-404B-BE99-149613574508}">
      <dsp:nvSpPr>
        <dsp:cNvPr id="0" name=""/>
        <dsp:cNvSpPr/>
      </dsp:nvSpPr>
      <dsp:spPr>
        <a:xfrm>
          <a:off x="5118012" y="2152116"/>
          <a:ext cx="698032" cy="533522"/>
        </a:xfrm>
        <a:custGeom>
          <a:avLst/>
          <a:gdLst/>
          <a:ahLst/>
          <a:cxnLst/>
          <a:rect l="0" t="0" r="0" b="0"/>
          <a:pathLst>
            <a:path>
              <a:moveTo>
                <a:pt x="698032" y="0"/>
              </a:moveTo>
              <a:lnTo>
                <a:pt x="698032" y="266761"/>
              </a:lnTo>
              <a:lnTo>
                <a:pt x="0" y="266761"/>
              </a:lnTo>
              <a:lnTo>
                <a:pt x="0" y="53352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050F6-28F2-4281-89EF-EC25024200BA}">
      <dsp:nvSpPr>
        <dsp:cNvPr id="0" name=""/>
        <dsp:cNvSpPr/>
      </dsp:nvSpPr>
      <dsp:spPr>
        <a:xfrm>
          <a:off x="4746299" y="2685638"/>
          <a:ext cx="743426" cy="495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Котловка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46299" y="2685638"/>
        <a:ext cx="743426" cy="495617"/>
      </dsp:txXfrm>
    </dsp:sp>
    <dsp:sp modelId="{260BBC9F-60AF-4922-A0A0-7A70A308F8DD}">
      <dsp:nvSpPr>
        <dsp:cNvPr id="0" name=""/>
        <dsp:cNvSpPr/>
      </dsp:nvSpPr>
      <dsp:spPr>
        <a:xfrm>
          <a:off x="5072292" y="3181256"/>
          <a:ext cx="91440" cy="1982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824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EA601-E730-4AD0-A4B2-89A75008F600}">
      <dsp:nvSpPr>
        <dsp:cNvPr id="0" name=""/>
        <dsp:cNvSpPr/>
      </dsp:nvSpPr>
      <dsp:spPr>
        <a:xfrm>
          <a:off x="4746299" y="3379503"/>
          <a:ext cx="743426" cy="495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Южное Бутово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46299" y="3379503"/>
        <a:ext cx="743426" cy="495617"/>
      </dsp:txXfrm>
    </dsp:sp>
    <dsp:sp modelId="{E0A1503B-4DCA-4E49-B8A7-C09E6F18BE0C}">
      <dsp:nvSpPr>
        <dsp:cNvPr id="0" name=""/>
        <dsp:cNvSpPr/>
      </dsp:nvSpPr>
      <dsp:spPr>
        <a:xfrm>
          <a:off x="5816045" y="2152116"/>
          <a:ext cx="495850" cy="533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761"/>
              </a:lnTo>
              <a:lnTo>
                <a:pt x="495850" y="266761"/>
              </a:lnTo>
              <a:lnTo>
                <a:pt x="495850" y="53352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2FB9C-2860-4B66-A116-C088117CE660}">
      <dsp:nvSpPr>
        <dsp:cNvPr id="0" name=""/>
        <dsp:cNvSpPr/>
      </dsp:nvSpPr>
      <dsp:spPr>
        <a:xfrm>
          <a:off x="5714939" y="2685638"/>
          <a:ext cx="1193912" cy="495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Ломоносовский</a:t>
          </a:r>
          <a:r>
            <a:rPr lang="ru-RU" sz="1000" b="1" kern="1200" dirty="0" smtClean="0"/>
            <a:t> </a:t>
          </a:r>
          <a:endParaRPr lang="ru-RU" sz="1000" b="1" kern="1200" dirty="0"/>
        </a:p>
      </dsp:txBody>
      <dsp:txXfrm>
        <a:off x="5714939" y="2685638"/>
        <a:ext cx="1193912" cy="495617"/>
      </dsp:txXfrm>
    </dsp:sp>
    <dsp:sp modelId="{1DAB949B-2127-444C-9677-8F116394D773}">
      <dsp:nvSpPr>
        <dsp:cNvPr id="0" name=""/>
        <dsp:cNvSpPr/>
      </dsp:nvSpPr>
      <dsp:spPr>
        <a:xfrm>
          <a:off x="6266175" y="3181256"/>
          <a:ext cx="91440" cy="1982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824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7D9D0-56DC-472A-B7A4-B34E0116FCEC}">
      <dsp:nvSpPr>
        <dsp:cNvPr id="0" name=""/>
        <dsp:cNvSpPr/>
      </dsp:nvSpPr>
      <dsp:spPr>
        <a:xfrm>
          <a:off x="5712753" y="3379503"/>
          <a:ext cx="1198284" cy="495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Ясенево</a:t>
          </a:r>
          <a:r>
            <a:rPr lang="ru-RU" sz="1000" b="1" kern="1200" dirty="0" smtClean="0"/>
            <a:t> </a:t>
          </a:r>
          <a:endParaRPr lang="ru-RU" sz="1000" b="1" kern="1200" dirty="0"/>
        </a:p>
      </dsp:txBody>
      <dsp:txXfrm>
        <a:off x="5712753" y="3379503"/>
        <a:ext cx="1198284" cy="495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0.02751</cdr:x>
      <cdr:y>0.12014</cdr:y>
    </cdr:from>
    <cdr:to>
      <cdr:x>0.05901</cdr:x>
      <cdr:y>0.77186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51520" y="584060"/>
          <a:ext cx="288032" cy="31683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0.01963</cdr:x>
      <cdr:y>0.13495</cdr:y>
    </cdr:from>
    <cdr:to>
      <cdr:x>0.05901</cdr:x>
      <cdr:y>0.75705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9512" y="656068"/>
          <a:ext cx="360040" cy="3024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0.02751</cdr:x>
      <cdr:y>0.34232</cdr:y>
    </cdr:from>
    <cdr:to>
      <cdr:x>0.07476</cdr:x>
      <cdr:y>0.53041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1520" y="1664180"/>
          <a:ext cx="43204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0.04237</cdr:x>
      <cdr:y>0.0678</cdr:y>
    </cdr:from>
    <cdr:to>
      <cdr:x>0.30508</cdr:x>
      <cdr:y>0.23729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88032"/>
          <a:ext cx="223224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0.04237</cdr:x>
      <cdr:y>0.0678</cdr:y>
    </cdr:from>
    <cdr:to>
      <cdr:x>0.30508</cdr:x>
      <cdr:y>0.23729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88032"/>
          <a:ext cx="223224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0.74152</cdr:x>
      <cdr:y>0.03238</cdr:y>
    </cdr:from>
    <cdr:to>
      <cdr:x>0.87232</cdr:x>
      <cdr:y>0.09836</cdr:y>
    </cdr:to>
    <cdr:sp macro="" textlink="">
      <cdr:nvSpPr>
        <cdr:cNvPr id="2" name="TextBox 23"/>
        <cdr:cNvSpPr txBox="1"/>
      </cdr:nvSpPr>
      <cdr:spPr>
        <a:xfrm xmlns:a="http://schemas.openxmlformats.org/drawingml/2006/main">
          <a:off x="6123286" y="181283"/>
          <a:ext cx="1080106" cy="36936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rgbClr val="9B2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2019 год</a:t>
          </a:r>
          <a:endParaRPr lang="ru-RU" b="1" dirty="0">
            <a:solidFill>
              <a:srgbClr val="9B2D1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944FE-D7D9-4A10-9ED6-BEBF076DF69A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19C7C-C7E0-486C-85C2-0A876B216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5963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9C7C-C7E0-486C-85C2-0A876B216BA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8304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9C7C-C7E0-486C-85C2-0A876B216BAF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0828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9C7C-C7E0-486C-85C2-0A876B216BA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2624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9C7C-C7E0-486C-85C2-0A876B216BA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2023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9C7C-C7E0-486C-85C2-0A876B216BA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193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39DD-9C09-4CE9-BF13-70D8EBED54CA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815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D4D8-1149-49B8-81AE-E8F6F50F6CA8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757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225D-A97C-4511-BBBC-1132EE1AE1F0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6428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39DD-9C09-4CE9-BF13-70D8EBED54CA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5869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B9C5-6693-44C9-AC31-6F5934DDCAB6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0361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FB14-61AC-46F2-93D5-034C417DE42C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7372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FDF0-9E6E-4B07-B1F9-9F85956D4E17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6749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4976-1586-41C9-8C6B-D4901F925957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6601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7A71-0D86-4A2C-BFAF-8A4F656E55B5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9685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B964-EB17-49F4-BC98-3AA9022B003C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5100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B622-DF5D-441A-ACBC-D113C357BDC9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432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B9C5-6693-44C9-AC31-6F5934DDCAB6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5937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DE1A-C409-4D9D-99FA-94AC1D3B5F96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8409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D4D8-1149-49B8-81AE-E8F6F50F6CA8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3205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225D-A97C-4511-BBBC-1132EE1AE1F0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6673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9D4339DD-9C09-4CE9-BF13-70D8EBED54CA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="" xmlns:p14="http://schemas.microsoft.com/office/powerpoint/2010/main" val="3926415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48CAB9C5-6693-44C9-AC31-6F5934DDCAB6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4762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FB14-61AC-46F2-93D5-034C417DE42C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4290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FDF0-9E6E-4B07-B1F9-9F85956D4E17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506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4976-1586-41C9-8C6B-D4901F925957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8801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7A71-0D86-4A2C-BFAF-8A4F656E55B5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5315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B964-EB17-49F4-BC98-3AA9022B003C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755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FB14-61AC-46F2-93D5-034C417DE42C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0762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B622-DF5D-441A-ACBC-D113C357BDC9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8248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DE1A-C409-4D9D-99FA-94AC1D3B5F96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34013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8EC5-92B8-4E3B-9755-1114CAC91778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854801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8EC5-92B8-4E3B-9755-1114CAC91778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0584475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8EC5-92B8-4E3B-9755-1114CAC91778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395965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8EC5-92B8-4E3B-9755-1114CAC91778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484934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8EC5-92B8-4E3B-9755-1114CAC91778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845747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8EC5-92B8-4E3B-9755-1114CAC91778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5230330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D4D8-1149-49B8-81AE-E8F6F50F6CA8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623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225D-A97C-4511-BBBC-1132EE1AE1F0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062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FDF0-9E6E-4B07-B1F9-9F85956D4E17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179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4976-1586-41C9-8C6B-D4901F925957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302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7A71-0D86-4A2C-BFAF-8A4F656E55B5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888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B964-EB17-49F4-BC98-3AA9022B003C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907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B622-DF5D-441A-ACBC-D113C357BDC9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225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DE1A-C409-4D9D-99FA-94AC1D3B5F96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380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8758EC5-92B8-4E3B-9755-1114CAC91778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370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8758EC5-92B8-4E3B-9755-1114CAC91778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340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758EC5-92B8-4E3B-9755-1114CAC91778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6F052B-1A08-48C9-8F96-28F916339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557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  <p:sldLayoutId id="2147484646" r:id="rId12"/>
    <p:sldLayoutId id="2147484647" r:id="rId13"/>
    <p:sldLayoutId id="2147484648" r:id="rId14"/>
    <p:sldLayoutId id="2147484649" r:id="rId15"/>
    <p:sldLayoutId id="2147484650" r:id="rId16"/>
    <p:sldLayoutId id="2147484651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png"/><Relationship Id="rId17" Type="http://schemas.openxmlformats.org/officeDocument/2006/relationships/image" Target="../media/image55.gif"/><Relationship Id="rId2" Type="http://schemas.openxmlformats.org/officeDocument/2006/relationships/image" Target="../media/image7.jpeg"/><Relationship Id="rId16" Type="http://schemas.openxmlformats.org/officeDocument/2006/relationships/image" Target="../media/image5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jpeg"/><Relationship Id="rId15" Type="http://schemas.openxmlformats.org/officeDocument/2006/relationships/image" Target="../media/image53.gif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png"/><Relationship Id="rId3" Type="http://schemas.openxmlformats.org/officeDocument/2006/relationships/image" Target="../media/image7.jpeg"/><Relationship Id="rId7" Type="http://schemas.openxmlformats.org/officeDocument/2006/relationships/image" Target="../media/image61.jpe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5" Type="http://schemas.openxmlformats.org/officeDocument/2006/relationships/image" Target="../media/image69.png"/><Relationship Id="rId10" Type="http://schemas.openxmlformats.org/officeDocument/2006/relationships/image" Target="../media/image64.jpeg"/><Relationship Id="rId4" Type="http://schemas.openxmlformats.org/officeDocument/2006/relationships/image" Target="../media/image58.png"/><Relationship Id="rId9" Type="http://schemas.openxmlformats.org/officeDocument/2006/relationships/image" Target="../media/image63.jpeg"/><Relationship Id="rId14" Type="http://schemas.openxmlformats.org/officeDocument/2006/relationships/image" Target="../media/image6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3.jpeg"/><Relationship Id="rId11" Type="http://schemas.openxmlformats.org/officeDocument/2006/relationships/image" Target="../media/image78.jpe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3.png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chemeClr val="accent1">
                <a:alpha val="87000"/>
                <a:lumMod val="42000"/>
              </a:schemeClr>
            </a:gs>
            <a:gs pos="53000">
              <a:schemeClr val="bg2">
                <a:lumMod val="50000"/>
                <a:alpha val="7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2736304"/>
          </a:xfrm>
          <a:solidFill>
            <a:schemeClr val="accent1"/>
          </a:solidFill>
          <a:effectLst/>
        </p:spPr>
        <p:txBody>
          <a:bodyPr>
            <a:normAutofit/>
          </a:bodyPr>
          <a:lstStyle/>
          <a:p>
            <a:pPr lvl="0"/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b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Окружной Рабочей Группы по ЮЗАО</a:t>
            </a:r>
            <a:b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по осуществлению общественного контроля                                                                                                                          за реализацией Региональной  программы </a:t>
            </a:r>
            <a:b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капитальному ремонту </a:t>
            </a:r>
            <a:b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многоквартирных домов на территории ЮЗАО</a:t>
            </a:r>
            <a:b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 Москвы</a:t>
            </a:r>
            <a:r>
              <a:rPr lang="ru-RU" sz="36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(2019г.)</a:t>
            </a:r>
            <a:endParaRPr lang="ru-RU" sz="24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83039"/>
            <a:ext cx="2304256" cy="17957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424cb4fd941b4d0d6b8249e4b66504.jpg"/>
          <p:cNvPicPr>
            <a:picLocks noChangeAspect="1"/>
          </p:cNvPicPr>
          <p:nvPr/>
        </p:nvPicPr>
        <p:blipFill>
          <a:blip r:embed="rId3" cstate="email">
            <a:lum bright="67000" contrast="-68000"/>
          </a:blip>
          <a:stretch>
            <a:fillRect/>
          </a:stretch>
        </p:blipFill>
        <p:spPr>
          <a:xfrm>
            <a:off x="-2637" y="16633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  <a:alpha val="4000"/>
            </a:schemeClr>
          </a:solidFill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147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Тенденция снижения количества незакрытых обращений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собственников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2017г. 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декабрь  2019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588224" y="3068960"/>
            <a:ext cx="1728192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20385" y="1196752"/>
            <a:ext cx="9036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endParaRPr lang="ru-RU" sz="1600" b="1" dirty="0" smtClean="0">
              <a:solidFill>
                <a:prstClr val="black"/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2737433267"/>
              </p:ext>
            </p:extLst>
          </p:nvPr>
        </p:nvGraphicFramePr>
        <p:xfrm>
          <a:off x="215555" y="1134017"/>
          <a:ext cx="8257694" cy="5598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-73561" y="90945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4114" y="1350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B2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b="1" dirty="0">
              <a:solidFill>
                <a:srgbClr val="9B2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6254" y="134352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B2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endParaRPr lang="ru-RU" b="1" dirty="0">
              <a:solidFill>
                <a:srgbClr val="9B2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707904" y="5445224"/>
            <a:ext cx="288032" cy="576064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79912" y="5877272"/>
            <a:ext cx="0" cy="14401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707904" y="5877272"/>
            <a:ext cx="0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339752" y="1196752"/>
            <a:ext cx="34054" cy="48245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5330034" y="1222319"/>
            <a:ext cx="27482" cy="48245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583165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424cb4fd941b4d0d6b8249e4b66504.jpg"/>
          <p:cNvPicPr>
            <a:picLocks noChangeAspect="1"/>
          </p:cNvPicPr>
          <p:nvPr/>
        </p:nvPicPr>
        <p:blipFill>
          <a:blip r:embed="rId3" cstate="email">
            <a:lum bright="67000" contrast="-68000"/>
          </a:blip>
          <a:stretch>
            <a:fillRect/>
          </a:stretch>
        </p:blipFill>
        <p:spPr>
          <a:xfrm>
            <a:off x="0" y="845628"/>
            <a:ext cx="9150213" cy="6012372"/>
          </a:xfrm>
          <a:prstGeom prst="rect">
            <a:avLst/>
          </a:prstGeom>
          <a:solidFill>
            <a:schemeClr val="accent4">
              <a:lumMod val="40000"/>
              <a:lumOff val="60000"/>
              <a:alpha val="4000"/>
            </a:schemeClr>
          </a:solidFill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5734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Замечания к проектным организациям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stroylist.ru/upload/iblock/25c/9daafc13cc6ea27878aa83b32462a61f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376" y="1546136"/>
            <a:ext cx="2782264" cy="16561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214580" y="3311312"/>
            <a:ext cx="3305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 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478799" y="4890328"/>
            <a:ext cx="2162527" cy="22775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Фарос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Ул.Гарибальди,д.26 кор.2 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«Альфа-строй»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Ул.М.Ульяновой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д.3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кор.3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4652" y="1124744"/>
            <a:ext cx="551470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9B2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Некачественно проведенные обследования технического состояния зданий;</a:t>
            </a: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9B2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Неграмотные и/или неэффективные технические  и технологические решения;</a:t>
            </a: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9B2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 проведенные  тепло-технические и инженерные расчеты;  </a:t>
            </a: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9B2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авторского надзора  на объекте.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4122" y="5127524"/>
            <a:ext cx="1141679" cy="142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-41732" y="4269545"/>
            <a:ext cx="2733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«СК-38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b="1" dirty="0" smtClean="0">
                <a:solidFill>
                  <a:srgbClr val="9B2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 smtClean="0">
                <a:solidFill>
                  <a:srgbClr val="9B2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rgbClr val="9B2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«Гарант Систем»)</a:t>
            </a:r>
            <a:endParaRPr lang="ru-RU" sz="1600" dirty="0">
              <a:solidFill>
                <a:srgbClr val="9B2D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Ул.Кедрова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д.1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Ленинский проспект д.61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8950" y="3869435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 г.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51540" y="3854560"/>
            <a:ext cx="2528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г.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66961" y="4439527"/>
            <a:ext cx="4003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9B2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«Гарант Систем</a:t>
            </a:r>
            <a:r>
              <a:rPr lang="ru-RU" sz="1600" b="1" dirty="0" smtClean="0">
                <a:solidFill>
                  <a:srgbClr val="9B2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 60-летия Октября, д. 16, к. 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39552" y="1124744"/>
            <a:ext cx="2324170" cy="2553945"/>
          </a:xfrm>
          <a:prstGeom prst="line">
            <a:avLst/>
          </a:prstGeom>
          <a:ln w="19050">
            <a:solidFill>
              <a:srgbClr val="9B2D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6376" y="5389912"/>
            <a:ext cx="967948" cy="13662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70881" y="5045060"/>
            <a:ext cx="2045056" cy="142325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34430" y="3846965"/>
            <a:ext cx="2528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г.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27168" y="4356398"/>
            <a:ext cx="2733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Официальных обращений не поступало </a:t>
            </a:r>
            <a:endParaRPr lang="ru-RU" sz="1200" dirty="0">
              <a:solidFill>
                <a:srgbClr val="A530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424cb4fd941b4d0d6b8249e4b66504.jpg"/>
          <p:cNvPicPr>
            <a:picLocks noChangeAspect="1"/>
          </p:cNvPicPr>
          <p:nvPr/>
        </p:nvPicPr>
        <p:blipFill>
          <a:blip r:embed="rId2" cstate="email">
            <a:lum bright="67000" contrast="-68000"/>
          </a:blip>
          <a:stretch>
            <a:fillRect/>
          </a:stretch>
        </p:blipFill>
        <p:spPr>
          <a:xfrm>
            <a:off x="-25372" y="116632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  <a:alpha val="4000"/>
            </a:schemeClr>
          </a:solidFill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-1422"/>
            <a:ext cx="9144000" cy="7960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Замечания к подрядным организациям 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3968" y="2564904"/>
            <a:ext cx="4680520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238047" y="935459"/>
            <a:ext cx="488058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Нарекания на качество проведения работ, применяемых материалов и технологий</a:t>
            </a:r>
          </a:p>
          <a:p>
            <a:endParaRPr lang="ru-RU" sz="16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профессиональный </a:t>
            </a:r>
          </a:p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 привлекаемых </a:t>
            </a:r>
          </a:p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</a:p>
          <a:p>
            <a:endParaRPr lang="ru-RU" sz="16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сроков  проведения  работ </a:t>
            </a:r>
          </a:p>
          <a:p>
            <a:endParaRPr lang="ru-RU" sz="16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9B2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правил охраны труда и </a:t>
            </a:r>
          </a:p>
          <a:p>
            <a:r>
              <a:rPr lang="ru-RU" sz="1600" b="1" dirty="0" smtClean="0">
                <a:solidFill>
                  <a:srgbClr val="9B2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безопасности при проведении</a:t>
            </a:r>
          </a:p>
          <a:p>
            <a:r>
              <a:rPr lang="ru-RU" sz="1600" b="1" dirty="0" smtClean="0">
                <a:solidFill>
                  <a:srgbClr val="9B2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 </a:t>
            </a:r>
          </a:p>
          <a:p>
            <a:endParaRPr lang="ru-RU" sz="1600" b="1" dirty="0" smtClean="0">
              <a:solidFill>
                <a:srgbClr val="9B2D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9B2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строительно-монтаж работ с отступлением от ПСД</a:t>
            </a:r>
          </a:p>
          <a:p>
            <a:r>
              <a:rPr lang="ru-RU" sz="1600" b="1" dirty="0" smtClean="0">
                <a:solidFill>
                  <a:srgbClr val="9B2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по несоответствующей ПСД</a:t>
            </a:r>
          </a:p>
          <a:p>
            <a:endParaRPr lang="ru-RU" sz="1600" b="1" dirty="0">
              <a:solidFill>
                <a:srgbClr val="9B2D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культуры производства работ по капитальному ремонту </a:t>
            </a:r>
            <a:r>
              <a:rPr lang="ru-RU" sz="1600" b="1" dirty="0" smtClean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Региональной программой капитального </a:t>
            </a:r>
            <a:r>
              <a:rPr lang="ru-RU" sz="16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ремонта и </a:t>
            </a:r>
            <a:r>
              <a:rPr lang="ru-RU" sz="1600" b="1" dirty="0" smtClean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законодательными </a:t>
            </a:r>
            <a:r>
              <a:rPr lang="ru-RU" sz="16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нормативно-правовыми документами, действующими в городе Москве.</a:t>
            </a:r>
          </a:p>
          <a:p>
            <a:endParaRPr lang="ru-RU" sz="1600" b="1" dirty="0" smtClean="0">
              <a:solidFill>
                <a:srgbClr val="9B2D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207" y="1157411"/>
            <a:ext cx="3837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Лэндстрой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Ул.Нагорная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д.27 корп.3 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«Автомобильные дороги ЮЗАО»</a:t>
            </a:r>
          </a:p>
          <a:p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Ул.Вавилова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д.44 к.4 </a:t>
            </a:r>
          </a:p>
          <a:p>
            <a:r>
              <a:rPr lang="ru-RU" sz="1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Нахимовский проспект д.38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«Гарант Систем»</a:t>
            </a:r>
          </a:p>
          <a:p>
            <a:r>
              <a:rPr lang="ru-RU" sz="1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Ул.Шверника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д.15 корп.1</a:t>
            </a:r>
          </a:p>
          <a:p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Ул.Профсоюзная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д.9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297375" y="1029457"/>
            <a:ext cx="432048" cy="1663212"/>
          </a:xfrm>
          <a:prstGeom prst="rightBr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авая фигурная скобка 22"/>
          <p:cNvSpPr/>
          <p:nvPr/>
        </p:nvSpPr>
        <p:spPr>
          <a:xfrm>
            <a:off x="3297375" y="2828985"/>
            <a:ext cx="432048" cy="2466993"/>
          </a:xfrm>
          <a:prstGeom prst="rightBr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670531" y="1676268"/>
            <a:ext cx="876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3276659" y="5380054"/>
            <a:ext cx="506541" cy="1286339"/>
          </a:xfrm>
          <a:prstGeom prst="rightBr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88565" y="5931874"/>
            <a:ext cx="876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0811" y="2960262"/>
            <a:ext cx="33627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ГБУ «Жилищник Гагаринского района»</a:t>
            </a:r>
          </a:p>
          <a:p>
            <a:r>
              <a:rPr lang="ru-RU" sz="1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ул. Херсонская, д. 33</a:t>
            </a:r>
          </a:p>
          <a:p>
            <a:r>
              <a:rPr lang="ru-RU" sz="1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ООО «Вест-</a:t>
            </a:r>
            <a:r>
              <a:rPr lang="ru-RU" sz="12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Пром</a:t>
            </a:r>
            <a:r>
              <a:rPr lang="ru-RU" sz="1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Университетский </a:t>
            </a:r>
            <a:r>
              <a:rPr lang="ru-RU" sz="1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пр-кт</a:t>
            </a:r>
            <a:r>
              <a:rPr lang="ru-RU" sz="1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д.6, к.2</a:t>
            </a:r>
          </a:p>
          <a:p>
            <a:r>
              <a:rPr lang="ru-RU" sz="1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ООО «СК-Империал»</a:t>
            </a:r>
          </a:p>
          <a:p>
            <a:r>
              <a:rPr lang="ru-RU" sz="1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Ленинский </a:t>
            </a:r>
            <a:r>
              <a:rPr lang="ru-RU" sz="1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пр-кт</a:t>
            </a:r>
            <a:r>
              <a:rPr lang="ru-RU" sz="1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д. 32</a:t>
            </a:r>
          </a:p>
          <a:p>
            <a:r>
              <a:rPr lang="ru-RU" sz="1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ООО «СМУ ТЮМЕНЬСТРОЙ»</a:t>
            </a:r>
          </a:p>
          <a:p>
            <a:r>
              <a:rPr lang="ru-RU" sz="1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ул. Профсоюзная, д.100</a:t>
            </a:r>
          </a:p>
          <a:p>
            <a:r>
              <a:rPr lang="ru-RU" sz="1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ООО «Новые фасадные технологии»</a:t>
            </a:r>
          </a:p>
          <a:p>
            <a:r>
              <a:rPr lang="ru-RU" sz="1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ул. Ремизова, д.3, к.1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«АЗС-Строй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60-летия, д.16, корп.1</a:t>
            </a:r>
            <a:endParaRPr lang="ru-RU" sz="1200" b="1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485130"/>
            <a:ext cx="1548491" cy="1207539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7092280" y="1485131"/>
            <a:ext cx="1548491" cy="12075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49982" y="3877815"/>
            <a:ext cx="876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936" y="5369295"/>
            <a:ext cx="4039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«Кронос-Строй»</a:t>
            </a:r>
          </a:p>
          <a:p>
            <a:r>
              <a:rPr lang="ru-RU" sz="1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Ул.Болотниковская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 40 корп. 4</a:t>
            </a:r>
          </a:p>
          <a:p>
            <a:pPr lvl="0"/>
            <a:r>
              <a:rPr lang="ru-RU" sz="12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Ломоносовский пр-т 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корп. 4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«Альянс», ООО «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СтройСервисРемонт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Ул.Введенского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д.10 корп.2 </a:t>
            </a:r>
          </a:p>
        </p:txBody>
      </p:sp>
    </p:spTree>
    <p:extLst>
      <p:ext uri="{BB962C8B-B14F-4D97-AF65-F5344CB8AC3E}">
        <p14:creationId xmlns="" xmlns:p14="http://schemas.microsoft.com/office/powerpoint/2010/main" val="2528430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424cb4fd941b4d0d6b8249e4b66504.jpg"/>
          <p:cNvPicPr>
            <a:picLocks noChangeAspect="1"/>
          </p:cNvPicPr>
          <p:nvPr/>
        </p:nvPicPr>
        <p:blipFill>
          <a:blip r:embed="rId2" cstate="email">
            <a:lum bright="67000" contrast="-68000"/>
          </a:blip>
          <a:stretch>
            <a:fillRect/>
          </a:stretch>
        </p:blipFill>
        <p:spPr>
          <a:xfrm>
            <a:off x="0" y="-17092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  <a:alpha val="4000"/>
            </a:schemeClr>
          </a:solidFill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-11492"/>
            <a:ext cx="9144000" cy="9202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РАБОТА по ВЗАИМОДЕЙСТВИЮ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Окружной рабочей группы ЮЗАО с другими структурами  города Москвы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SC02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092" y="1012354"/>
            <a:ext cx="2939224" cy="1656184"/>
          </a:xfrm>
          <a:prstGeom prst="rect">
            <a:avLst/>
          </a:prstGeom>
          <a:noFill/>
        </p:spPr>
      </p:pic>
      <p:pic>
        <p:nvPicPr>
          <p:cNvPr id="3076" name="Picture 4" descr="http://kotlovkamedia.ru/upload/medialibrary/3dc/3dc913d33e9ee8bdf73c7524529965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030591"/>
            <a:ext cx="2376264" cy="1652057"/>
          </a:xfrm>
          <a:prstGeom prst="rect">
            <a:avLst/>
          </a:prstGeom>
          <a:noFill/>
        </p:spPr>
      </p:pic>
      <p:pic>
        <p:nvPicPr>
          <p:cNvPr id="3078" name="Picture 6" descr="http://s13.stc.m.kpcdn.net/share/i/4/973173/wx1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9294" y="1026464"/>
            <a:ext cx="2325559" cy="1646452"/>
          </a:xfrm>
          <a:prstGeom prst="rect">
            <a:avLst/>
          </a:prstGeom>
          <a:noFill/>
        </p:spPr>
      </p:pic>
      <p:pic>
        <p:nvPicPr>
          <p:cNvPr id="3080" name="Picture 8" descr="http://akademichesky.mos.ru/direction-of-operation/housing-and-communal-services-and-improvement/%D0%B3%D0%B5%D1%80%D0%B1%203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365104"/>
            <a:ext cx="1001406" cy="1048494"/>
          </a:xfrm>
          <a:prstGeom prst="rect">
            <a:avLst/>
          </a:prstGeom>
          <a:noFill/>
        </p:spPr>
      </p:pic>
      <p:pic>
        <p:nvPicPr>
          <p:cNvPr id="3082" name="Picture 10" descr="http://yasenevomedia.ru/upload/medialibrary/518/518d4de29738bdce007399e23661949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5661248"/>
            <a:ext cx="1105926" cy="1008112"/>
          </a:xfrm>
          <a:prstGeom prst="rect">
            <a:avLst/>
          </a:prstGeom>
          <a:noFill/>
        </p:spPr>
      </p:pic>
      <p:pic>
        <p:nvPicPr>
          <p:cNvPr id="3084" name="Picture 12" descr="http://msk.ros-spravka.ru/upload/iblock/5f6/obruc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589240"/>
            <a:ext cx="1053776" cy="1080120"/>
          </a:xfrm>
          <a:prstGeom prst="rect">
            <a:avLst/>
          </a:prstGeom>
          <a:noFill/>
        </p:spPr>
      </p:pic>
      <p:pic>
        <p:nvPicPr>
          <p:cNvPr id="3086" name="Picture 14" descr="https://yt3.ggpht.com/-cMLWorlKEtw/AAAAAAAAAAI/AAAAAAAAAAA/erFYvfqsugA/s900-c-k-no-mo-rj-c0xffffff/phot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4509120"/>
            <a:ext cx="936104" cy="936104"/>
          </a:xfrm>
          <a:prstGeom prst="rect">
            <a:avLst/>
          </a:prstGeom>
          <a:noFill/>
        </p:spPr>
      </p:pic>
      <p:pic>
        <p:nvPicPr>
          <p:cNvPr id="3088" name="Picture 16" descr="http://gagarin.mos.ru/files-photo-documents/%D0%93%D0%B5%D1%80%D0%B1%20%D0%93%D0%B0%D0%B3%D0%B0%D1%80%D0%B8%D0%BD%D1%81%D0%BA%D0%BE%D0%B3%D0%BE%20%D1%80%D0%B0%D0%B9%D0%BE%D0%BD%D0%B0%20%D0%BD%D0%B0%20%D1%81%D0%B8%D0%BD%D0%B5%D0%BC%20%D1%84%D0%BE%D0%BD%D0%B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4437112"/>
            <a:ext cx="971600" cy="962376"/>
          </a:xfrm>
          <a:prstGeom prst="rect">
            <a:avLst/>
          </a:prstGeom>
          <a:noFill/>
        </p:spPr>
      </p:pic>
      <p:pic>
        <p:nvPicPr>
          <p:cNvPr id="3094" name="Picture 22" descr="http://plan-remont.ru/wp-content/uploads/2015/09/Zyuzin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4519" y="4347396"/>
            <a:ext cx="1656184" cy="1355060"/>
          </a:xfrm>
          <a:prstGeom prst="rect">
            <a:avLst/>
          </a:prstGeom>
          <a:noFill/>
        </p:spPr>
      </p:pic>
      <p:pic>
        <p:nvPicPr>
          <p:cNvPr id="3096" name="Picture 24" descr="https://upload.wikimedia.org/wikipedia/commons/c/ca/Coat_of_Arms_of_Kotlovka_%28municipality_in_Moscow%29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0192" y="4437112"/>
            <a:ext cx="1008112" cy="1033315"/>
          </a:xfrm>
          <a:prstGeom prst="rect">
            <a:avLst/>
          </a:prstGeom>
          <a:noFill/>
        </p:spPr>
      </p:pic>
      <p:pic>
        <p:nvPicPr>
          <p:cNvPr id="3098" name="Picture 26" descr="https://im2-tub-ru.yandex.net/i?id=caffa1d8b5c8b5bb02c0938d5226a0c8&amp;n=33&amp;h=220&amp;w=23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336" y="4509120"/>
            <a:ext cx="1058517" cy="1008112"/>
          </a:xfrm>
          <a:prstGeom prst="rect">
            <a:avLst/>
          </a:prstGeom>
          <a:noFill/>
        </p:spPr>
      </p:pic>
      <p:pic>
        <p:nvPicPr>
          <p:cNvPr id="3100" name="Picture 28" descr="http://designcard.ru/cfoto.php?fname=content/clipart/1750.jpg&amp;mw=350&amp;max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31640" y="5517232"/>
            <a:ext cx="1152128" cy="1152128"/>
          </a:xfrm>
          <a:prstGeom prst="rect">
            <a:avLst/>
          </a:prstGeom>
          <a:noFill/>
        </p:spPr>
      </p:pic>
      <p:pic>
        <p:nvPicPr>
          <p:cNvPr id="3102" name="Picture 30" descr="http://mosobryad.ru/uploads/posts/2012-10/1350112054_yuzhnoe-butovo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36096" y="5589240"/>
            <a:ext cx="952468" cy="1080119"/>
          </a:xfrm>
          <a:prstGeom prst="rect">
            <a:avLst/>
          </a:prstGeom>
          <a:noFill/>
        </p:spPr>
      </p:pic>
      <p:pic>
        <p:nvPicPr>
          <p:cNvPr id="3104" name="Picture 32" descr="http://com-stol.ru/wp-content/uploads/2012/09/cheremushki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139952" y="5589240"/>
            <a:ext cx="1065606" cy="1052736"/>
          </a:xfrm>
          <a:prstGeom prst="rect">
            <a:avLst/>
          </a:prstGeom>
          <a:noFill/>
        </p:spPr>
      </p:pic>
      <p:pic>
        <p:nvPicPr>
          <p:cNvPr id="3106" name="Picture 34" descr="http://mosobryad.ru/uploads/posts/2012-10/1350115754_rrryirsrem-rsrr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71800" y="5589240"/>
            <a:ext cx="1017136" cy="105273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31640" y="3140968"/>
            <a:ext cx="66247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Районы Юго-Западного административного округа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424cb4fd941b4d0d6b8249e4b66504.jpg"/>
          <p:cNvPicPr>
            <a:picLocks noChangeAspect="1"/>
          </p:cNvPicPr>
          <p:nvPr/>
        </p:nvPicPr>
        <p:blipFill>
          <a:blip r:embed="rId2" cstate="email">
            <a:lum bright="67000" contrast="-68000"/>
          </a:blip>
          <a:stretch>
            <a:fillRect/>
          </a:stretch>
        </p:blipFill>
        <p:spPr>
          <a:xfrm>
            <a:off x="449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  <a:alpha val="4000"/>
            </a:schemeClr>
          </a:solidFill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590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ВЗАИМОДЕЙСТВИЯ </a:t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Окружной Рабочей группы по ЮЗАО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588224" y="3068960"/>
            <a:ext cx="1728192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52650" y="2475050"/>
            <a:ext cx="2016224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mpd="sng">
            <a:solidFill>
              <a:schemeClr val="tx1">
                <a:lumMod val="75000"/>
                <a:lumOff val="25000"/>
                <a:alpha val="77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t"/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t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КАПИТАЛЬНОГО РЕМОНТА</a:t>
            </a:r>
          </a:p>
          <a:p>
            <a:pPr algn="ctr" fontAlgn="t"/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Территориальное управление ФКР</a:t>
            </a:r>
          </a:p>
          <a:p>
            <a:pPr algn="ctr" fontAlgn="t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ЮЗАО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379940" y="2924743"/>
            <a:ext cx="1944216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Окружная рабочая группа по ЮЗАО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56" y="4576115"/>
            <a:ext cx="201622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mpd="sng">
            <a:solidFill>
              <a:schemeClr val="tx1">
                <a:lumMod val="75000"/>
                <a:lumOff val="25000"/>
                <a:alpha val="77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 </a:t>
            </a:r>
          </a:p>
          <a:p>
            <a:pPr algn="ctr" fontAlgn="t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ЮЗАО и Москвы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9929" y="1239918"/>
            <a:ext cx="3744416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mpd="sng">
            <a:solidFill>
              <a:schemeClr val="tx1">
                <a:lumMod val="75000"/>
                <a:lumOff val="25000"/>
                <a:alpha val="77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КОМИССИЯ </a:t>
            </a:r>
          </a:p>
          <a:p>
            <a:pPr algn="ctr" fontAlgn="t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осуществлению общественного контроля за реализацией Программы капитального ремонта  общего имущества многоквартирных домов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1158" y="2449399"/>
            <a:ext cx="201622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mpd="sng">
            <a:solidFill>
              <a:schemeClr val="tx1">
                <a:lumMod val="75000"/>
                <a:lumOff val="25000"/>
                <a:alpha val="77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Префектура  и управы районов ЮЗАО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8144" y="3621130"/>
            <a:ext cx="201622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mpd="sng">
            <a:solidFill>
              <a:schemeClr val="tx1">
                <a:lumMod val="75000"/>
                <a:lumOff val="25000"/>
                <a:alpha val="77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Аппараты муниципальных округов ЮЗАО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82758" y="5766380"/>
            <a:ext cx="201622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mpd="sng">
            <a:solidFill>
              <a:schemeClr val="tx1">
                <a:lumMod val="75000"/>
                <a:lumOff val="25000"/>
                <a:alpha val="77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объединения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1672907">
            <a:off x="2483010" y="3061635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20491682">
            <a:off x="5454520" y="2848242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9790993">
            <a:off x="5553248" y="3081725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823625">
            <a:off x="2462368" y="3299635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587106" y="4003275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8963060">
            <a:off x="2505521" y="4441108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4152572" y="2315668"/>
            <a:ext cx="400703" cy="707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5553248" y="3734993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70785" y="4679652"/>
            <a:ext cx="201622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mpd="sng">
            <a:solidFill>
              <a:schemeClr val="tx1">
                <a:lumMod val="75000"/>
                <a:lumOff val="25000"/>
                <a:alpha val="77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Контрольно-надзорные органы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7795981">
            <a:off x="3170252" y="5105843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9740656">
            <a:off x="2635978" y="4631956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8544116">
            <a:off x="3398901" y="5221986"/>
            <a:ext cx="718379" cy="200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52650" y="3501008"/>
            <a:ext cx="2016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183069">
            <a:off x="5636753" y="4261653"/>
            <a:ext cx="518205" cy="63403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70894">
            <a:off x="5497328" y="4671701"/>
            <a:ext cx="737680" cy="24995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506334" y="5777297"/>
            <a:ext cx="2723617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mpd="sng">
            <a:solidFill>
              <a:schemeClr val="tx1">
                <a:lumMod val="75000"/>
                <a:lumOff val="25000"/>
                <a:alpha val="77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Депутаты Муниципальных  образований по ЮЗАО города Москвы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245918">
            <a:off x="4853792" y="5244143"/>
            <a:ext cx="737680" cy="24995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7209" y="4911969"/>
            <a:ext cx="518205" cy="634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424cb4fd941b4d0d6b8249e4b66504.jpg"/>
          <p:cNvPicPr>
            <a:picLocks noChangeAspect="1"/>
          </p:cNvPicPr>
          <p:nvPr/>
        </p:nvPicPr>
        <p:blipFill>
          <a:blip r:embed="rId3" cstate="email">
            <a:lum bright="67000" contrast="-68000"/>
          </a:blip>
          <a:stretch>
            <a:fillRect/>
          </a:stretch>
        </p:blipFill>
        <p:spPr>
          <a:xfrm>
            <a:off x="-22591" y="874725"/>
            <a:ext cx="9292107" cy="5983275"/>
          </a:xfrm>
          <a:prstGeom prst="rect">
            <a:avLst/>
          </a:prstGeom>
          <a:solidFill>
            <a:schemeClr val="accent4">
              <a:lumMod val="40000"/>
              <a:lumOff val="60000"/>
              <a:alpha val="4000"/>
            </a:schemeClr>
          </a:solidFill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34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формы работы 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студентов профильного вуза к общественному контролю МКД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" y="1124744"/>
            <a:ext cx="901894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декабре </a:t>
            </a:r>
            <a:r>
              <a:rPr lang="ru-RU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b="1" dirty="0" smtClean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ОРГ по ЮЗАО </a:t>
            </a:r>
            <a:r>
              <a:rPr lang="ru-RU" b="1" dirty="0" smtClean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</a:t>
            </a:r>
            <a:r>
              <a:rPr lang="ru-RU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b="1" dirty="0" smtClean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студентами        </a:t>
            </a:r>
            <a:r>
              <a:rPr lang="ru-RU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ВО </a:t>
            </a:r>
            <a:r>
              <a:rPr lang="ru-RU" b="1" dirty="0" smtClean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МИТУ-МАСИ  провели </a:t>
            </a:r>
            <a:r>
              <a:rPr lang="ru-RU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выездные проверки на МКД, по которым собственниками помещений  отмечены нарушения </a:t>
            </a:r>
            <a:r>
              <a:rPr lang="ru-RU" b="1" dirty="0" smtClean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капитального </a:t>
            </a:r>
            <a:r>
              <a:rPr lang="ru-RU" b="1" dirty="0" smtClean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ремонта общего имущества:</a:t>
            </a:r>
          </a:p>
          <a:p>
            <a:endParaRPr lang="ru-RU" sz="500" b="1" dirty="0" smtClean="0">
              <a:solidFill>
                <a:srgbClr val="A530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 smtClean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Академический</a:t>
            </a:r>
            <a:r>
              <a:rPr lang="ru-RU" b="1" dirty="0" smtClean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Ивана Бабушкина, д.11/2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 err="1" smtClean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Котловка</a:t>
            </a:r>
            <a:r>
              <a:rPr lang="ru-RU" b="1" dirty="0" smtClean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Нагорный бульвар, д.6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 smtClean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Черемушки</a:t>
            </a:r>
            <a:r>
              <a:rPr lang="ru-RU" b="1" dirty="0" smtClean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 smtClean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ул.Херсонская</a:t>
            </a:r>
            <a:r>
              <a:rPr lang="ru-RU" b="1" dirty="0" smtClean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д.33. </a:t>
            </a:r>
          </a:p>
          <a:p>
            <a:endParaRPr lang="ru-RU" b="1" dirty="0" smtClean="0">
              <a:solidFill>
                <a:srgbClr val="A530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A530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682034" y="3253534"/>
            <a:ext cx="1940626" cy="20276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043156" y="2537741"/>
            <a:ext cx="1284083" cy="16241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033191" y="4941810"/>
            <a:ext cx="951765" cy="15234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09402" y="5328196"/>
            <a:ext cx="928083" cy="14742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2591" y="4941810"/>
            <a:ext cx="974690" cy="152348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28133" y="4470721"/>
            <a:ext cx="1131038" cy="165710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45164" y="2537742"/>
            <a:ext cx="1394429" cy="16241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351350"/>
            <a:ext cx="1740804" cy="15255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039440" y="6072596"/>
            <a:ext cx="1119731" cy="7854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47255" y="3349828"/>
            <a:ext cx="1411916" cy="117738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407805" y="5477007"/>
            <a:ext cx="4188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Будущие специалисты в сфере строительства и эксплуатации зданий получили хорошие практические навыки</a:t>
            </a:r>
            <a:endParaRPr lang="ru-RU" b="1" dirty="0">
              <a:solidFill>
                <a:srgbClr val="A530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" name="Рисунок 204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29540" y="4182669"/>
            <a:ext cx="1407946" cy="1118273"/>
          </a:xfrm>
          <a:prstGeom prst="rect">
            <a:avLst/>
          </a:prstGeom>
        </p:spPr>
      </p:pic>
      <p:pic>
        <p:nvPicPr>
          <p:cNvPr id="2049" name="Рисунок 204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11173" y="4188337"/>
            <a:ext cx="1316066" cy="11080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2829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424cb4fd941b4d0d6b8249e4b66504.jpg"/>
          <p:cNvPicPr>
            <a:picLocks noChangeAspect="1"/>
          </p:cNvPicPr>
          <p:nvPr/>
        </p:nvPicPr>
        <p:blipFill>
          <a:blip r:embed="rId2" cstate="email">
            <a:lum bright="67000" contrast="-6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  <a:alpha val="4000"/>
            </a:schemeClr>
          </a:solidFill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63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 </a:t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Окружной Рабочей Группы по ЮЗАО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588224" y="3068960"/>
            <a:ext cx="1728192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467105" y="1178843"/>
            <a:ext cx="8209789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9B2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совместных выездных проверок  объектов капитального ремонта  -</a:t>
            </a:r>
            <a:r>
              <a:rPr lang="ru-RU" sz="1700" b="1" dirty="0" smtClean="0">
                <a:solidFill>
                  <a:srgbClr val="9B2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Городской комиссией, ТУ ФКР, депутатами МС, ОНФ, Ассоциацией ЖКХ </a:t>
            </a:r>
            <a:r>
              <a:rPr lang="ru-RU" sz="1700" b="1" dirty="0">
                <a:solidFill>
                  <a:srgbClr val="9B2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города Москвы</a:t>
            </a:r>
            <a:endParaRPr lang="ru-RU" sz="1700" b="1" dirty="0" smtClean="0">
              <a:solidFill>
                <a:srgbClr val="9B2D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700" b="1" dirty="0" smtClean="0">
              <a:solidFill>
                <a:srgbClr val="9B2D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9B2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по поручениям Городской комиссии</a:t>
            </a:r>
          </a:p>
          <a:p>
            <a:pPr algn="just">
              <a:buFont typeface="Wingdings" pitchFamily="2" charset="2"/>
              <a:buChar char="Ø"/>
            </a:pPr>
            <a:endPara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в выездных проверках с экспертами Городской комиссии</a:t>
            </a:r>
          </a:p>
          <a:p>
            <a:pPr algn="just">
              <a:buFont typeface="Wingdings" pitchFamily="2" charset="2"/>
              <a:buChar char="Ø"/>
            </a:pPr>
            <a:endPara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9B2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работе Согласительной комиссии Окружной рабочей группы по ЮЗАО представителей  различных структур при рассмотрении сложных ситуаций по результатам общественного контроля – </a:t>
            </a:r>
            <a:r>
              <a:rPr lang="ru-RU" sz="1700" b="1" dirty="0" smtClean="0">
                <a:solidFill>
                  <a:srgbClr val="9B2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4 Согласительных комиссий в 2019 г.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9B2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системных проблемных ситуаций при проведении капитального ремонта (тематические совещания в ТУ ФКР, УР, МО, Префектуре ЮЗАО).</a:t>
            </a:r>
          </a:p>
          <a:p>
            <a:pPr algn="just">
              <a:buFont typeface="Wingdings" pitchFamily="2" charset="2"/>
              <a:buChar char="Ø"/>
            </a:pPr>
            <a:endPara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 для собственников помещений МКД на сайте ОРГ  по ЮЗАО , сайте Префектуры ЮЗАО, в социальных сетях</a:t>
            </a:r>
            <a:r>
              <a:rPr lang="ru-RU" sz="17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just">
              <a:buFont typeface="Wingdings" pitchFamily="2" charset="2"/>
              <a:buChar char="Ø"/>
            </a:pPr>
            <a:endPara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9B2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форумах, конференциях, круглых столах по вопросам капитального ремонта</a:t>
            </a:r>
            <a:endParaRPr lang="ru-RU" sz="1700" b="1" dirty="0">
              <a:solidFill>
                <a:srgbClr val="9B2D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088" y="5085184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424cb4fd941b4d0d6b8249e4b66504.jpg"/>
          <p:cNvPicPr>
            <a:picLocks noChangeAspect="1"/>
          </p:cNvPicPr>
          <p:nvPr/>
        </p:nvPicPr>
        <p:blipFill>
          <a:blip r:embed="rId2" cstate="email">
            <a:lum bright="67000" contrast="-68000"/>
          </a:blip>
          <a:stretch>
            <a:fillRect/>
          </a:stretch>
        </p:blipFill>
        <p:spPr>
          <a:xfrm>
            <a:off x="21772" y="-345751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  <a:alpha val="4000"/>
            </a:schemeClr>
          </a:solidFill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9144000" cy="915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Фотоотчет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92" y="3139854"/>
            <a:ext cx="1572328" cy="21337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15" y="1013389"/>
            <a:ext cx="2652448" cy="18352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10" y="1013389"/>
            <a:ext cx="2053789" cy="27383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15" y="2875673"/>
            <a:ext cx="2681084" cy="19672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71" y="3768263"/>
            <a:ext cx="1365733" cy="18209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013176"/>
            <a:ext cx="1434479" cy="1844825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28" y="1015966"/>
            <a:ext cx="2563277" cy="2123888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823" y="4775251"/>
            <a:ext cx="2742396" cy="20827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731" y="4897068"/>
            <a:ext cx="2433451" cy="19609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50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424cb4fd941b4d0d6b8249e4b66504.jpg"/>
          <p:cNvPicPr>
            <a:picLocks noChangeAspect="1"/>
          </p:cNvPicPr>
          <p:nvPr/>
        </p:nvPicPr>
        <p:blipFill>
          <a:blip r:embed="rId3" cstate="email">
            <a:lum bright="67000" contrast="-6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  <a:alpha val="4000"/>
            </a:schemeClr>
          </a:solidFill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совершенствованию системы 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контроля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588224" y="3068960"/>
            <a:ext cx="1728192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4564" y="1053077"/>
            <a:ext cx="867189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9B2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механизм повышения заинтересованности и ответственности заказчиков (ТУ ФКР),  органов местного самоуправления (муниципалитетов)  наряду с Городской комиссией по осуществлению общественного контроля за конечный результат – качественный ремонт МКД.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Запретить 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объектов капитального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ремонта без 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ответственного за КР от МКД</a:t>
            </a: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любых работ на МКД  без ПСД, прошедшей экспертизу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(включая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обследования МКД)Обеспечить предоставление ПСД ответственному за КР от МКД.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Обязать подрядные организации заключать Соглашения о взаимодействии с управляющими компаниями, ТСЖ (ЖСК, Советом МКД) по вопросам  организации и проведения капитального ремонта МКД.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Обязать подрядные организации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согласование графиков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работ с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уполномоченными МКД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 и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возможность совмещения работ на объектах, что позволит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уменьшить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недопуски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квартиры.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контроль со стороны ФКР за профпригодностью рабочих и ИТР, привлекаемых по договору подряда  к работам на объектах КР (образование, наличие разрешений, удостоверений и др.). 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механизм повышения ответственности привлекаемых Страховых компаний за обеспечение выплат при наступлении страховых случаях при осуществлении  работ по капитальному ремонту.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endParaRPr lang="ru-RU" sz="16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45648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908720"/>
            <a:ext cx="9144000" cy="6857999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27584" y="1534073"/>
            <a:ext cx="4608512" cy="4475071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2400" b="1" u="sng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9B2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ЗАБЕЛИНА   </a:t>
            </a:r>
            <a:endParaRPr lang="ru-RU" sz="2000" b="1" dirty="0">
              <a:solidFill>
                <a:srgbClr val="9B2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9B2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АЛЕКСЕЕВНА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9B2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проректор МИТУ-МАСИ,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9B2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экспертного совета по развитию гражданского образования и социализации обучающихся Комитета Государственной Думы по образованию и науке,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9B2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экономических наук,  доцент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1175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Окружной рабочей группы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ЮЗАО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3153" y="1916832"/>
            <a:ext cx="3303647" cy="3717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1290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28" y="980728"/>
            <a:ext cx="1930983" cy="547260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3012"/>
            <a:ext cx="9144000" cy="86317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Окружной рабочей группы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3736322707"/>
              </p:ext>
            </p:extLst>
          </p:nvPr>
        </p:nvGraphicFramePr>
        <p:xfrm>
          <a:off x="1949639" y="888527"/>
          <a:ext cx="691276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8" name="Прямая соединительная линия 17"/>
          <p:cNvCxnSpPr>
            <a:endCxn id="21" idx="3"/>
          </p:cNvCxnSpPr>
          <p:nvPr/>
        </p:nvCxnSpPr>
        <p:spPr>
          <a:xfrm flipV="1">
            <a:off x="5902195" y="3310675"/>
            <a:ext cx="1080120" cy="1080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4101995" y="3130655"/>
            <a:ext cx="288032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Окружной рабочей группы по районам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958967" y="5106894"/>
            <a:ext cx="6912768" cy="36004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члены Окружной рабочей группы по районам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58981" y="5677059"/>
            <a:ext cx="69127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Согласительная комиссия Окружной рабочей группы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454623" y="227687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5528258" y="2055516"/>
            <a:ext cx="9265" cy="14702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09545" y="2129029"/>
            <a:ext cx="2237426" cy="9682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2424cb4fd941b4d0d6b8249e4b66504.jpg"/>
          <p:cNvPicPr>
            <a:picLocks noChangeAspect="1"/>
          </p:cNvPicPr>
          <p:nvPr/>
        </p:nvPicPr>
        <p:blipFill>
          <a:blip r:embed="rId2" cstate="email">
            <a:lum bright="67000" contrast="-68000"/>
          </a:blip>
          <a:stretch>
            <a:fillRect/>
          </a:stretch>
        </p:blipFill>
        <p:spPr>
          <a:xfrm>
            <a:off x="0" y="798797"/>
            <a:ext cx="9144000" cy="6059203"/>
          </a:xfrm>
          <a:prstGeom prst="rect">
            <a:avLst/>
          </a:prstGeom>
          <a:solidFill>
            <a:schemeClr val="accent1">
              <a:alpha val="4000"/>
            </a:schemeClr>
          </a:solidFill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bIns="9144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Окружной рабочей группы по обеспечению общественного контроля 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1341066"/>
              </p:ext>
            </p:extLst>
          </p:nvPr>
        </p:nvGraphicFramePr>
        <p:xfrm>
          <a:off x="-3376" y="963236"/>
          <a:ext cx="9111880" cy="5864047"/>
        </p:xfrm>
        <a:graphic>
          <a:graphicData uri="http://schemas.openxmlformats.org/drawingml/2006/table">
            <a:tbl>
              <a:tblPr/>
              <a:tblGrid>
                <a:gridCol w="2465171"/>
                <a:gridCol w="6646709"/>
              </a:tblGrid>
              <a:tr h="468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Направления деятельности </a:t>
                      </a:r>
                    </a:p>
                  </a:txBody>
                  <a:tcPr marL="20146" marR="20146" marT="10279" marB="1027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2D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Содержание </a:t>
                      </a:r>
                    </a:p>
                  </a:txBody>
                  <a:tcPr marL="20146" marR="20146" marT="10279" marB="1027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2D1F"/>
                    </a:solidFill>
                  </a:tcPr>
                </a:tc>
              </a:tr>
              <a:tr h="1532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Осуществление</a:t>
                      </a:r>
                      <a:r>
                        <a:rPr lang="ru-RU" sz="13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общественного контроля за реализацией Региональной программы капитального ремонта на территории ЮЗАО </a:t>
                      </a:r>
                      <a:r>
                        <a:rPr lang="ru-RU" sz="13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(р</a:t>
                      </a:r>
                      <a:r>
                        <a:rPr lang="ru-RU" sz="13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абота </a:t>
                      </a:r>
                      <a:r>
                        <a:rPr lang="ru-RU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 обращениями </a:t>
                      </a:r>
                      <a:r>
                        <a:rPr lang="ru-RU" sz="13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жителей, депутатов, объединений </a:t>
                      </a:r>
                      <a:r>
                        <a:rPr lang="ru-RU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ЮЗАО города </a:t>
                      </a:r>
                      <a:r>
                        <a:rPr lang="ru-RU" sz="13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Москвы)</a:t>
                      </a:r>
                      <a:endParaRPr lang="ru-RU" sz="13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146" marR="20146" marT="10279" marB="10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3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Прием 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заявителей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 вопросам капитального ремонта– </a:t>
                      </a:r>
                      <a:r>
                        <a:rPr lang="ru-RU" sz="13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раза в неделю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3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Работа по 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обращениям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3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ежедневно по будням с 9.00 до 18.00 </a:t>
                      </a:r>
                      <a:endParaRPr lang="ru-RU" sz="13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Сроки рассмотрения  обращений: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ru-RU" sz="13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-"/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письменных - </a:t>
                      </a:r>
                      <a:r>
                        <a:rPr lang="ru-RU" sz="13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течение 30 дней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-"/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 «Горячую линию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»:</a:t>
                      </a:r>
                      <a:endParaRPr lang="ru-RU" sz="13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457200" algn="l"/>
                        </a:tabLst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         в 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ходе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приема                                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3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течение 8 дней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электронную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почту </a:t>
                      </a:r>
                      <a:endParaRPr lang="ru-RU" sz="13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146" marR="20146" marT="10279" marB="10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14482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Взаимодействие с органами государственной власти и органами местного самоуправления города Москвы, проведение совместных мероприятий </a:t>
                      </a:r>
                    </a:p>
                  </a:txBody>
                  <a:tcPr marL="20146" marR="20146" marT="10279" marB="10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3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Участие в заседаниях Общественной палаты города и Городской комиссии по вопросам капитального ремонта многоквартирных домов;</a:t>
                      </a:r>
                      <a:endParaRPr lang="ru-RU" sz="13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3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Взаимодействие с ДКР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ФКР</a:t>
                      </a:r>
                      <a:r>
                        <a:rPr lang="ru-RU" sz="13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Управами районов, Муниципальными 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округами;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ru-RU" sz="13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3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Проведение мероприятий,  направленных на сплочение жителей  МКД, в т.ч. «Дней добрососедства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».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ru-RU" sz="13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146" marR="20146" marT="10279" marB="10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979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Организационные мероприятия </a:t>
                      </a:r>
                    </a:p>
                  </a:txBody>
                  <a:tcPr marL="20146" marR="20146" marT="10279" marB="10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3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Проведение заседаний Окружной рабочей группы и Согласительной комиссии 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ОРГ по ЮЗАО</a:t>
                      </a:r>
                      <a:r>
                        <a:rPr lang="ru-RU" sz="13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;</a:t>
                      </a:r>
                      <a:endParaRPr lang="ru-RU" sz="13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3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Проведение обучения членов Окружной рабочей группы законодательным и нормативным документам по капитальному ремонту 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МКД</a:t>
                      </a:r>
                      <a:r>
                        <a:rPr lang="ru-RU" sz="13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146" marR="20146" marT="10279" marB="10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13626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Обеспечение информационной открытости реализации Региональной программы </a:t>
                      </a:r>
                    </a:p>
                  </a:txBody>
                  <a:tcPr marL="20146" marR="20146" marT="10279" marB="10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Стандарт раскрытия </a:t>
                      </a:r>
                      <a:r>
                        <a:rPr lang="ru-RU" sz="13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информации  о деятельности ОРГ по  ЮЗАО на  сайте 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Префектуры ЮЗАО и сайте МФЮА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3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группы  ОРГ по ЮЗАО в социальных 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сетях 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300" b="1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Facebook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 и «В контакте»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Выездные </a:t>
                      </a:r>
                      <a:r>
                        <a:rPr lang="ru-RU" sz="13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встречи с населением, информационно-консультативная работа с собственниками МКД; </a:t>
                      </a:r>
                      <a:endParaRPr lang="ru-RU" sz="13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3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Работа со 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СМИ.</a:t>
                      </a:r>
                      <a:endParaRPr lang="ru-RU" sz="13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146" marR="20146" marT="10279" marB="10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AutoShape 1"/>
          <p:cNvSpPr>
            <a:spLocks/>
          </p:cNvSpPr>
          <p:nvPr/>
        </p:nvSpPr>
        <p:spPr bwMode="auto">
          <a:xfrm>
            <a:off x="5148064" y="2276872"/>
            <a:ext cx="277813" cy="555625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424cb4fd941b4d0d6b8249e4b66504.jpg"/>
          <p:cNvPicPr>
            <a:picLocks noChangeAspect="1"/>
          </p:cNvPicPr>
          <p:nvPr/>
        </p:nvPicPr>
        <p:blipFill>
          <a:blip r:embed="rId2" cstate="email">
            <a:lum bright="67000" contrast="-68000"/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 КОНТРОЛЯ.</a:t>
            </a:r>
            <a:b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план 2019 года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933290"/>
            <a:ext cx="9144000" cy="5664062"/>
          </a:xfrm>
        </p:spPr>
        <p:txBody>
          <a:bodyPr>
            <a:normAutofit lnSpcReduction="10000"/>
          </a:bodyPr>
          <a:lstStyle/>
          <a:p>
            <a:pPr algn="ctr">
              <a:spcAft>
                <a:spcPts val="600"/>
              </a:spcAft>
              <a:buNone/>
            </a:pPr>
            <a:endParaRPr lang="ru-RU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  <a:buNone/>
            </a:pP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запланированы  и проводились работы по 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  <a:buNone/>
            </a:pP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капитальному ремонту на </a:t>
            </a:r>
          </a:p>
          <a:p>
            <a:pPr algn="ctr">
              <a:spcAft>
                <a:spcPts val="600"/>
              </a:spcAft>
              <a:buNone/>
            </a:pPr>
            <a:r>
              <a:rPr lang="en-US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259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многоквартирных домах,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общего имущества   -</a:t>
            </a: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многоквартирных домов  (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68%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количества МКД );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или замена  лифтового оборудования  </a:t>
            </a:r>
            <a:r>
              <a:rPr lang="ru-RU" sz="3200" b="1" dirty="0">
                <a:solidFill>
                  <a:srgbClr val="9B2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лифтов по </a:t>
            </a:r>
            <a:r>
              <a:rPr lang="ru-RU" sz="3200" b="1" dirty="0" smtClean="0">
                <a:solidFill>
                  <a:srgbClr val="9B2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2000" b="1" dirty="0" smtClean="0">
                <a:solidFill>
                  <a:srgbClr val="9B2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адресам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(8,5 %);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соответствия требованиям Технического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регламента Таможенного союза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259</a:t>
            </a:r>
            <a:r>
              <a:rPr lang="ru-RU" sz="3200" b="1" dirty="0" smtClean="0">
                <a:solidFill>
                  <a:srgbClr val="9B2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лифтов по </a:t>
            </a:r>
            <a:r>
              <a:rPr lang="ru-RU" sz="3200" b="1" dirty="0">
                <a:solidFill>
                  <a:srgbClr val="9B2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2000" b="1" dirty="0">
                <a:solidFill>
                  <a:srgbClr val="9B2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адресам (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424cb4fd941b4d0d6b8249e4b66504.jpg"/>
          <p:cNvPicPr>
            <a:picLocks noChangeAspect="1"/>
          </p:cNvPicPr>
          <p:nvPr/>
        </p:nvPicPr>
        <p:blipFill>
          <a:blip r:embed="rId2" cstate="email">
            <a:lum bright="67000" contrast="-68000"/>
          </a:blip>
          <a:stretch>
            <a:fillRect/>
          </a:stretch>
        </p:blipFill>
        <p:spPr>
          <a:xfrm>
            <a:off x="0" y="1269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  <a:alpha val="4000"/>
            </a:schemeClr>
          </a:solidFill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объектов контроля 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районам ЮЗАО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19412119"/>
              </p:ext>
            </p:extLst>
          </p:nvPr>
        </p:nvGraphicFramePr>
        <p:xfrm>
          <a:off x="-365787" y="1093061"/>
          <a:ext cx="9509787" cy="5764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43808" y="141277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259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МКД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1200288" y="3512656"/>
            <a:ext cx="2954138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МКД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14928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-8109"/>
            <a:ext cx="9144001" cy="1060846"/>
          </a:xfrm>
          <a:solidFill>
            <a:srgbClr val="9B2D1F"/>
          </a:solidFill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контроль при реализации Региональной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 капитальному ремонту 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многоквартирных домов на территории ЮЗАО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052B-1A08-48C9-8F96-28F9163392CD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97591" y="1186970"/>
            <a:ext cx="3276364" cy="861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контроль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496482" y="2058663"/>
            <a:ext cx="0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259632" y="2346695"/>
            <a:ext cx="62646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259632" y="2346695"/>
            <a:ext cx="0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11960" y="2346695"/>
            <a:ext cx="0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524328" y="2346695"/>
            <a:ext cx="0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107503" y="2634727"/>
            <a:ext cx="2059779" cy="9715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обращениям граждан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97533" y="2654537"/>
            <a:ext cx="36724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выборочных проверок сроков и качества работ на объектах капитального ремонта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00192" y="2634727"/>
            <a:ext cx="2448272" cy="955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Согласительных комиссий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259632" y="3606325"/>
            <a:ext cx="0" cy="3267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211960" y="3606325"/>
            <a:ext cx="0" cy="3267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596336" y="3606325"/>
            <a:ext cx="0" cy="3267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35" y="5564758"/>
            <a:ext cx="1257341" cy="1257341"/>
          </a:xfrm>
          <a:prstGeom prst="rect">
            <a:avLst/>
          </a:prstGeom>
          <a:ln>
            <a:solidFill>
              <a:srgbClr val="9B2D1F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46" y="5439797"/>
            <a:ext cx="1034647" cy="1379529"/>
          </a:xfrm>
          <a:prstGeom prst="rect">
            <a:avLst/>
          </a:prstGeom>
          <a:ln>
            <a:solidFill>
              <a:srgbClr val="9B2D1F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" y="3693680"/>
            <a:ext cx="3116580" cy="1871078"/>
          </a:xfrm>
          <a:prstGeom prst="rect">
            <a:avLst/>
          </a:prstGeom>
          <a:ln>
            <a:solidFill>
              <a:srgbClr val="9B2D1F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82" y="4732534"/>
            <a:ext cx="1496730" cy="2080149"/>
          </a:xfrm>
          <a:prstGeom prst="rect">
            <a:avLst/>
          </a:prstGeom>
          <a:ln>
            <a:solidFill>
              <a:srgbClr val="9B2D1F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02" y="4529976"/>
            <a:ext cx="1469482" cy="2077028"/>
          </a:xfrm>
          <a:prstGeom prst="rect">
            <a:avLst/>
          </a:prstGeom>
          <a:ln>
            <a:solidFill>
              <a:srgbClr val="9B2D1F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23" y="4307833"/>
            <a:ext cx="1548198" cy="2117310"/>
          </a:xfrm>
          <a:prstGeom prst="rect">
            <a:avLst/>
          </a:prstGeom>
          <a:ln>
            <a:solidFill>
              <a:srgbClr val="9B2D1F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904" y="4174126"/>
            <a:ext cx="1661559" cy="2105557"/>
          </a:xfrm>
          <a:prstGeom prst="rect">
            <a:avLst/>
          </a:prstGeom>
          <a:ln>
            <a:solidFill>
              <a:srgbClr val="9B2D1F"/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" y="1196752"/>
            <a:ext cx="881371" cy="1322057"/>
          </a:xfrm>
          <a:prstGeom prst="rect">
            <a:avLst/>
          </a:prstGeom>
          <a:ln>
            <a:solidFill>
              <a:srgbClr val="9B2D1F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838" y="1232737"/>
            <a:ext cx="943602" cy="1320252"/>
          </a:xfrm>
          <a:prstGeom prst="rect">
            <a:avLst/>
          </a:prstGeom>
          <a:ln>
            <a:solidFill>
              <a:srgbClr val="9B2D1F"/>
            </a:solidFill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490" y="1305018"/>
            <a:ext cx="1184093" cy="789395"/>
          </a:xfrm>
          <a:prstGeom prst="rect">
            <a:avLst/>
          </a:prstGeom>
          <a:ln>
            <a:solidFill>
              <a:srgbClr val="9B2D1F"/>
            </a:solidFill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073" y="5819501"/>
            <a:ext cx="1346413" cy="1009810"/>
          </a:xfrm>
          <a:prstGeom prst="rect">
            <a:avLst/>
          </a:prstGeom>
          <a:ln>
            <a:solidFill>
              <a:srgbClr val="9B2D1F"/>
            </a:solidFill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81" y="1260289"/>
            <a:ext cx="1142417" cy="789395"/>
          </a:xfrm>
          <a:prstGeom prst="rect">
            <a:avLst/>
          </a:prstGeom>
          <a:ln>
            <a:solidFill>
              <a:srgbClr val="9B2D1F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536" y="5921663"/>
            <a:ext cx="1293937" cy="9076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55" y="3831989"/>
            <a:ext cx="1521249" cy="2094746"/>
          </a:xfrm>
          <a:prstGeom prst="rect">
            <a:avLst/>
          </a:prstGeom>
          <a:ln>
            <a:solidFill>
              <a:srgbClr val="9B2D1F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665" y="3828749"/>
            <a:ext cx="713631" cy="9767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14" y="4193447"/>
            <a:ext cx="1461331" cy="2068256"/>
          </a:xfrm>
          <a:prstGeom prst="rect">
            <a:avLst/>
          </a:prstGeom>
          <a:ln>
            <a:solidFill>
              <a:srgbClr val="9B2D1F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93" y="3885006"/>
            <a:ext cx="1438580" cy="2065346"/>
          </a:xfrm>
          <a:prstGeom prst="rect">
            <a:avLst/>
          </a:prstGeom>
          <a:ln>
            <a:solidFill>
              <a:srgbClr val="9B2D1F"/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011" y="3858885"/>
            <a:ext cx="1125046" cy="9466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189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424cb4fd941b4d0d6b8249e4b66504.jpg"/>
          <p:cNvPicPr>
            <a:picLocks noChangeAspect="1"/>
          </p:cNvPicPr>
          <p:nvPr/>
        </p:nvPicPr>
        <p:blipFill>
          <a:blip r:embed="rId2" cstate="email">
            <a:lum bright="67000" contrast="-68000"/>
          </a:blip>
          <a:stretch>
            <a:fillRect/>
          </a:stretch>
        </p:blipFill>
        <p:spPr>
          <a:xfrm>
            <a:off x="-235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  <a:alpha val="4000"/>
            </a:schemeClr>
          </a:solidFill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536"/>
            <a:ext cx="9144000" cy="99838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Работа с обращениями жителей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ЮЗАО города Москвы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6210300"/>
            <a:ext cx="457200" cy="457200"/>
          </a:xfrm>
        </p:spPr>
        <p:txBody>
          <a:bodyPr>
            <a:normAutofit/>
          </a:bodyPr>
          <a:lstStyle/>
          <a:p>
            <a:fld id="{796F052B-1A08-48C9-8F96-28F9163392CD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9" name="Picture 8" descr="http://gorod-che.ru/new/uploads/2016/06/kaprem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108" y="3491021"/>
            <a:ext cx="2276743" cy="148866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Picture 10" descr="http://www.e1.ru/news/images/new1/417/954/big/1.JPG"/>
          <p:cNvPicPr>
            <a:picLocks noChangeAspect="1" noChangeArrowheads="1"/>
          </p:cNvPicPr>
          <p:nvPr/>
        </p:nvPicPr>
        <p:blipFill>
          <a:blip r:embed="rId4" cstate="print"/>
          <a:srcRect r="19528"/>
          <a:stretch>
            <a:fillRect/>
          </a:stretch>
        </p:blipFill>
        <p:spPr bwMode="auto">
          <a:xfrm>
            <a:off x="4790224" y="5235158"/>
            <a:ext cx="1762702" cy="136737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1" name="Picture 12" descr="http://vestirama.ru/assets/templates/images/photo/abe5d3289cc93ea6d98338c78732bda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4289" y="1935067"/>
            <a:ext cx="2223200" cy="1445960"/>
          </a:xfrm>
          <a:prstGeom prst="rect">
            <a:avLst/>
          </a:prstGeom>
          <a:noFill/>
          <a:ln>
            <a:solidFill>
              <a:schemeClr val="accent1">
                <a:alpha val="69000"/>
              </a:schemeClr>
            </a:solidFill>
          </a:ln>
        </p:spPr>
      </p:pic>
      <p:pic>
        <p:nvPicPr>
          <p:cNvPr id="12" name="Picture 2" descr="http://newokruga.ru/wp-content/uploads/sites/13/2015/07/5-REMONT_PHOTOXPRES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471037" y="3492484"/>
            <a:ext cx="2349239" cy="156571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3" name="Picture 4" descr="http://kapremont18.ru/news/83be57997249e7dbb158587a8122175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4424" y="5198807"/>
            <a:ext cx="1917029" cy="136888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4" name="Picture 6" descr="http://alljus.ru/wp-content/uploads/2015/12/kak-umenshit-vznosy-na-kapitalnyj-remont-v-mnogokvartirnom-dome-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251520" y="5212833"/>
            <a:ext cx="1900330" cy="134083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5" name="Picture 19" descr="http://www.balpravda.ru/sites/default/files/200remon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488462" y="3479557"/>
            <a:ext cx="2240530" cy="148866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6" name="Picture 17" descr="http://primgazeta.ru/upload/img/archive/16/10/25/lori-0004936834-smallwww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69307" y="5234402"/>
            <a:ext cx="2003460" cy="136888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77417" y="1952149"/>
            <a:ext cx="2197327" cy="13872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71037" y="1952149"/>
            <a:ext cx="2349240" cy="14436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4700" y="999920"/>
            <a:ext cx="9144000" cy="915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B2D1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Работа с обращениями жителей является </a:t>
            </a:r>
            <a:r>
              <a:rPr lang="ru-RU" b="1" dirty="0">
                <a:solidFill>
                  <a:srgbClr val="9B2D1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одним из основных направлений </a:t>
            </a:r>
            <a:endParaRPr lang="ru-RU" b="1" dirty="0" smtClean="0">
              <a:solidFill>
                <a:srgbClr val="9B2D1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9B2D1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деятельности Окружной </a:t>
            </a:r>
            <a:r>
              <a:rPr lang="ru-RU" b="1" dirty="0">
                <a:solidFill>
                  <a:srgbClr val="9B2D1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рабочей группы</a:t>
            </a:r>
            <a:endParaRPr lang="ru-RU" b="1" dirty="0">
              <a:solidFill>
                <a:srgbClr val="9B2D1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116632"/>
            <a:ext cx="9144000" cy="6857999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0371"/>
          </a:xfr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обращений жителей МКД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видов работ по капитальному ремонту  на МКД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</a:t>
            </a:r>
            <a:r>
              <a:rPr lang="en-US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г., 201</a:t>
            </a:r>
            <a:r>
              <a:rPr lang="en-US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г.) 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3968" y="2564904"/>
            <a:ext cx="4680520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33116" y="-2546807"/>
            <a:ext cx="1058877" cy="725738"/>
          </a:xfrm>
        </p:spPr>
        <p:txBody>
          <a:bodyPr>
            <a:normAutofit/>
          </a:bodyPr>
          <a:lstStyle/>
          <a:p>
            <a:fld id="{796F052B-1A08-48C9-8F96-28F9163392CD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661479185"/>
              </p:ext>
            </p:extLst>
          </p:nvPr>
        </p:nvGraphicFramePr>
        <p:xfrm>
          <a:off x="4572000" y="1966388"/>
          <a:ext cx="4387969" cy="489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3304254903"/>
              </p:ext>
            </p:extLst>
          </p:nvPr>
        </p:nvGraphicFramePr>
        <p:xfrm>
          <a:off x="201169" y="1772816"/>
          <a:ext cx="4370829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300192" y="1165761"/>
            <a:ext cx="1058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9B2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rgbClr val="9B2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57146" y="1169662"/>
            <a:ext cx="1058880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9B2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2400" b="1" dirty="0" smtClean="0">
                <a:solidFill>
                  <a:srgbClr val="9B2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dirty="0" smtClean="0">
                <a:solidFill>
                  <a:srgbClr val="9B2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9B2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4283966" y="2841440"/>
            <a:ext cx="576064" cy="803584"/>
          </a:xfrm>
          <a:prstGeom prst="stripedRightArrow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</p:spTree>
    <p:extLst>
      <p:ext uri="{BB962C8B-B14F-4D97-AF65-F5344CB8AC3E}">
        <p14:creationId xmlns="" xmlns:p14="http://schemas.microsoft.com/office/powerpoint/2010/main" val="3782735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араллакс">
  <a:themeElements>
    <a:clrScheme name="Другая 1">
      <a:dk1>
        <a:sysClr val="windowText" lastClr="000000"/>
      </a:dk1>
      <a:lt1>
        <a:sysClr val="window" lastClr="FFFFFF"/>
      </a:lt1>
      <a:dk2>
        <a:srgbClr val="323232"/>
      </a:dk2>
      <a:lt2>
        <a:srgbClr val="BFBFBF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9751</TotalTime>
  <Words>1167</Words>
  <Application>Microsoft Office PowerPoint</Application>
  <PresentationFormat>Экран (4:3)</PresentationFormat>
  <Paragraphs>214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HDOfficeLightV0</vt:lpstr>
      <vt:lpstr>1_HDOfficeLightV0</vt:lpstr>
      <vt:lpstr>Параллакс</vt:lpstr>
      <vt:lpstr>РАБОТА  Окружной Рабочей Группы по ЮЗАО                              по осуществлению общественного контроля                                                                                                                          за реализацией Региональной  программы  по капитальному ремонту  многоквартирных домов на территории ЮЗАО  города  Москвы (2019г.)</vt:lpstr>
      <vt:lpstr>Слайд 2</vt:lpstr>
      <vt:lpstr>Слайд 3</vt:lpstr>
      <vt:lpstr>Слайд 4</vt:lpstr>
      <vt:lpstr> ОБЪЕКТЫ  КОНТРОЛЯ. Краткосрочный план 2019 года </vt:lpstr>
      <vt:lpstr>Распределение объектов контроля  по районам ЮЗАО</vt:lpstr>
      <vt:lpstr>Общественный контроль при реализации Региональной программы по капитальному ремонту  многоквартирных домов на территории ЮЗАО</vt:lpstr>
      <vt:lpstr>Работа с обращениями жителей  ЮЗАО города Москвы </vt:lpstr>
      <vt:lpstr> Распределение обращений жителей МКД в зависимости от видов работ по капитальному ремонту  на МКД (2018 г., 2019 г.)   </vt:lpstr>
      <vt:lpstr>Тенденция снижения количества незакрытых обращений  собственников помещений  ( мая 2017г.  - декабрь  2019 г.)</vt:lpstr>
      <vt:lpstr>Замечания к проектным организациям</vt:lpstr>
      <vt:lpstr>Замечания к подрядным организациям  </vt:lpstr>
      <vt:lpstr>РАБОТА по ВЗАИМОДЕЙСТВИЮ  Окружной рабочей группы ЮЗАО с другими структурами  города Москвы </vt:lpstr>
      <vt:lpstr>ОСНОВНЫЕ НАПРАВЛЕНИЯ ВЗАИМОДЕЙСТВИЯ  Окружной Рабочей группы по ЮЗАО </vt:lpstr>
      <vt:lpstr>Новые формы работы  Привлечение студентов профильного вуза к общественному контролю МКД </vt:lpstr>
      <vt:lpstr>ФОРМЫ ВЗАИМОДЕЙСТВИЯ  Окружной Рабочей Группы по ЮЗАО </vt:lpstr>
      <vt:lpstr>Слайд 17</vt:lpstr>
      <vt:lpstr>ПРЕДЛОЖЕНИЯ по совершенствованию системы  общественного контроля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механизмах общественного контроля за ходом реализации Региональной программы капитального ремонта общего имущества в многоквартирных домах на территории города Москвы</dc:title>
  <dc:creator>Bytsan</dc:creator>
  <cp:lastModifiedBy>Семенова Анна org4</cp:lastModifiedBy>
  <cp:revision>771</cp:revision>
  <cp:lastPrinted>2019-01-22T13:25:30Z</cp:lastPrinted>
  <dcterms:created xsi:type="dcterms:W3CDTF">2016-02-24T11:50:42Z</dcterms:created>
  <dcterms:modified xsi:type="dcterms:W3CDTF">2020-03-04T09:45:04Z</dcterms:modified>
</cp:coreProperties>
</file>